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589" r:id="rId3"/>
    <p:sldId id="630" r:id="rId4"/>
    <p:sldId id="631" r:id="rId5"/>
    <p:sldId id="838" r:id="rId6"/>
    <p:sldId id="843" r:id="rId7"/>
    <p:sldId id="842" r:id="rId8"/>
    <p:sldId id="835" r:id="rId9"/>
    <p:sldId id="844" r:id="rId10"/>
    <p:sldId id="845" r:id="rId11"/>
    <p:sldId id="846" r:id="rId12"/>
    <p:sldId id="285" r:id="rId13"/>
    <p:sldId id="269"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827"/>
  </p:normalViewPr>
  <p:slideViewPr>
    <p:cSldViewPr snapToGrid="0" snapToObjects="1">
      <p:cViewPr varScale="1">
        <p:scale>
          <a:sx n="107" d="100"/>
          <a:sy n="107" d="100"/>
        </p:scale>
        <p:origin x="73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3F8A82-AF41-F74F-AC4A-6A4A25EFCCAE}" type="datetimeFigureOut">
              <a:rPr lang="en-US" smtClean="0"/>
              <a:t>2/24/20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2F92C2-FFFC-D14C-9AA4-8E0E33C886D0}" type="slidenum">
              <a:rPr lang="en-US" smtClean="0"/>
              <a:t>‹#›</a:t>
            </a:fld>
            <a:endParaRPr lang="en-US"/>
          </a:p>
        </p:txBody>
      </p:sp>
    </p:spTree>
    <p:extLst>
      <p:ext uri="{BB962C8B-B14F-4D97-AF65-F5344CB8AC3E}">
        <p14:creationId xmlns:p14="http://schemas.microsoft.com/office/powerpoint/2010/main" val="1798328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kdnuggets.com/2019/08/neighbours-machine-learning-graphs.html"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rxiv.org/abs/1909.10491"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6097">
              <a:defRPr/>
            </a:pPr>
            <a:endParaRPr lang="en-US" dirty="0"/>
          </a:p>
        </p:txBody>
      </p:sp>
      <p:sp>
        <p:nvSpPr>
          <p:cNvPr id="4" name="Slide Number Placeholder 3"/>
          <p:cNvSpPr>
            <a:spLocks noGrp="1"/>
          </p:cNvSpPr>
          <p:nvPr>
            <p:ph type="sldNum" sz="quarter" idx="10"/>
          </p:nvPr>
        </p:nvSpPr>
        <p:spPr/>
        <p:txBody>
          <a:bodyPr/>
          <a:lstStyle/>
          <a:p>
            <a:fld id="{6B81F57D-0EF3-4713-8906-EEC17DB47EC3}" type="slidenum">
              <a:rPr lang="en-US" smtClean="0"/>
              <a:pPr/>
              <a:t>3</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586085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6097">
              <a:defRPr/>
            </a:pPr>
            <a:endParaRPr lang="en-US" dirty="0"/>
          </a:p>
        </p:txBody>
      </p:sp>
      <p:sp>
        <p:nvSpPr>
          <p:cNvPr id="4" name="Slide Number Placeholder 3"/>
          <p:cNvSpPr>
            <a:spLocks noGrp="1"/>
          </p:cNvSpPr>
          <p:nvPr>
            <p:ph type="sldNum" sz="quarter" idx="10"/>
          </p:nvPr>
        </p:nvSpPr>
        <p:spPr/>
        <p:txBody>
          <a:bodyPr/>
          <a:lstStyle/>
          <a:p>
            <a:fld id="{6B81F57D-0EF3-4713-8906-EEC17DB47EC3}" type="slidenum">
              <a:rPr lang="en-US" smtClean="0"/>
              <a:pPr/>
              <a:t>4</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1256088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taken from </a:t>
            </a:r>
            <a:r>
              <a:rPr lang="en-GB" dirty="0">
                <a:hlinkClick r:id="rId3"/>
              </a:rPr>
              <a:t>https://www.kdnuggets.com/2019/08/neighbours-machine-learning-graphs.html</a:t>
            </a:r>
            <a:endParaRPr lang="en-US" dirty="0"/>
          </a:p>
        </p:txBody>
      </p:sp>
      <p:sp>
        <p:nvSpPr>
          <p:cNvPr id="4" name="Slide Number Placeholder 3"/>
          <p:cNvSpPr>
            <a:spLocks noGrp="1"/>
          </p:cNvSpPr>
          <p:nvPr>
            <p:ph type="sldNum" sz="quarter" idx="5"/>
          </p:nvPr>
        </p:nvSpPr>
        <p:spPr/>
        <p:txBody>
          <a:bodyPr/>
          <a:lstStyle/>
          <a:p>
            <a:fld id="{212F92C2-FFFC-D14C-9AA4-8E0E33C886D0}" type="slidenum">
              <a:rPr lang="en-US" smtClean="0"/>
              <a:t>5</a:t>
            </a:fld>
            <a:endParaRPr lang="en-US"/>
          </a:p>
        </p:txBody>
      </p:sp>
    </p:spTree>
    <p:extLst>
      <p:ext uri="{BB962C8B-B14F-4D97-AF65-F5344CB8AC3E}">
        <p14:creationId xmlns:p14="http://schemas.microsoft.com/office/powerpoint/2010/main" val="1306725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taken from </a:t>
            </a:r>
            <a:br>
              <a:rPr lang="en-GB" b="0" u="none" strike="noStrike" dirty="0">
                <a:effectLst/>
                <a:hlinkClick r:id="rId3"/>
              </a:rPr>
            </a:br>
            <a:r>
              <a:rPr lang="en-GB" b="0" u="none" strike="noStrike" dirty="0">
                <a:effectLst/>
                <a:hlinkClick r:id="rId3"/>
              </a:rPr>
              <a:t>arXiv:1909.10491</a:t>
            </a:r>
            <a:endParaRPr lang="en-US" dirty="0"/>
          </a:p>
        </p:txBody>
      </p:sp>
      <p:sp>
        <p:nvSpPr>
          <p:cNvPr id="4" name="Slide Number Placeholder 3"/>
          <p:cNvSpPr>
            <a:spLocks noGrp="1"/>
          </p:cNvSpPr>
          <p:nvPr>
            <p:ph type="sldNum" sz="quarter" idx="5"/>
          </p:nvPr>
        </p:nvSpPr>
        <p:spPr/>
        <p:txBody>
          <a:bodyPr/>
          <a:lstStyle/>
          <a:p>
            <a:fld id="{212F92C2-FFFC-D14C-9AA4-8E0E33C886D0}" type="slidenum">
              <a:rPr lang="en-US" smtClean="0"/>
              <a:t>10</a:t>
            </a:fld>
            <a:endParaRPr lang="en-US"/>
          </a:p>
        </p:txBody>
      </p:sp>
    </p:spTree>
    <p:extLst>
      <p:ext uri="{BB962C8B-B14F-4D97-AF65-F5344CB8AC3E}">
        <p14:creationId xmlns:p14="http://schemas.microsoft.com/office/powerpoint/2010/main" val="1853915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72FFC-3F0A-BC40-8BB2-6392FC2DBB9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EA665627-8BBE-E040-8148-688F75A183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67C17FA-A74F-B442-84D9-714A3512E01B}"/>
              </a:ext>
            </a:extLst>
          </p:cNvPr>
          <p:cNvSpPr>
            <a:spLocks noGrp="1"/>
          </p:cNvSpPr>
          <p:nvPr>
            <p:ph type="dt" sz="half" idx="10"/>
          </p:nvPr>
        </p:nvSpPr>
        <p:spPr/>
        <p:txBody>
          <a:bodyPr/>
          <a:lstStyle/>
          <a:p>
            <a:fld id="{A8C5E72C-D27F-F446-A4EA-B4E1C67B5ED4}" type="datetimeFigureOut">
              <a:rPr lang="en-US" smtClean="0"/>
              <a:t>2/24/20</a:t>
            </a:fld>
            <a:endParaRPr lang="en-US"/>
          </a:p>
        </p:txBody>
      </p:sp>
      <p:sp>
        <p:nvSpPr>
          <p:cNvPr id="5" name="Footer Placeholder 4">
            <a:extLst>
              <a:ext uri="{FF2B5EF4-FFF2-40B4-BE49-F238E27FC236}">
                <a16:creationId xmlns:a16="http://schemas.microsoft.com/office/drawing/2014/main" id="{68240DA1-2705-BA43-8623-1780EE81E2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5BB5B7-8B36-7848-B45F-34ABE368D797}"/>
              </a:ext>
            </a:extLst>
          </p:cNvPr>
          <p:cNvSpPr>
            <a:spLocks noGrp="1"/>
          </p:cNvSpPr>
          <p:nvPr>
            <p:ph type="sldNum" sz="quarter" idx="12"/>
          </p:nvPr>
        </p:nvSpPr>
        <p:spPr/>
        <p:txBody>
          <a:bodyPr/>
          <a:lstStyle/>
          <a:p>
            <a:fld id="{1893CF42-5B54-F94F-8FB1-4E24FB8AA861}" type="slidenum">
              <a:rPr lang="en-US" smtClean="0"/>
              <a:t>‹#›</a:t>
            </a:fld>
            <a:endParaRPr lang="en-US"/>
          </a:p>
        </p:txBody>
      </p:sp>
    </p:spTree>
    <p:extLst>
      <p:ext uri="{BB962C8B-B14F-4D97-AF65-F5344CB8AC3E}">
        <p14:creationId xmlns:p14="http://schemas.microsoft.com/office/powerpoint/2010/main" val="4115366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6985C-9715-9346-89CD-66E982345D7B}"/>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923BF84-D834-8441-84B1-0ED43F8A200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8C1C5C5-21C8-A74A-B817-E8D1FFB80E4C}"/>
              </a:ext>
            </a:extLst>
          </p:cNvPr>
          <p:cNvSpPr>
            <a:spLocks noGrp="1"/>
          </p:cNvSpPr>
          <p:nvPr>
            <p:ph type="dt" sz="half" idx="10"/>
          </p:nvPr>
        </p:nvSpPr>
        <p:spPr/>
        <p:txBody>
          <a:bodyPr/>
          <a:lstStyle/>
          <a:p>
            <a:fld id="{A8C5E72C-D27F-F446-A4EA-B4E1C67B5ED4}" type="datetimeFigureOut">
              <a:rPr lang="en-US" smtClean="0"/>
              <a:t>2/24/20</a:t>
            </a:fld>
            <a:endParaRPr lang="en-US"/>
          </a:p>
        </p:txBody>
      </p:sp>
      <p:sp>
        <p:nvSpPr>
          <p:cNvPr id="5" name="Footer Placeholder 4">
            <a:extLst>
              <a:ext uri="{FF2B5EF4-FFF2-40B4-BE49-F238E27FC236}">
                <a16:creationId xmlns:a16="http://schemas.microsoft.com/office/drawing/2014/main" id="{17A3CAB2-2A54-9941-A423-0DAA09E492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5537FE-310C-7340-8C75-8437A37A6066}"/>
              </a:ext>
            </a:extLst>
          </p:cNvPr>
          <p:cNvSpPr>
            <a:spLocks noGrp="1"/>
          </p:cNvSpPr>
          <p:nvPr>
            <p:ph type="sldNum" sz="quarter" idx="12"/>
          </p:nvPr>
        </p:nvSpPr>
        <p:spPr/>
        <p:txBody>
          <a:bodyPr/>
          <a:lstStyle/>
          <a:p>
            <a:fld id="{1893CF42-5B54-F94F-8FB1-4E24FB8AA861}" type="slidenum">
              <a:rPr lang="en-US" smtClean="0"/>
              <a:t>‹#›</a:t>
            </a:fld>
            <a:endParaRPr lang="en-US"/>
          </a:p>
        </p:txBody>
      </p:sp>
    </p:spTree>
    <p:extLst>
      <p:ext uri="{BB962C8B-B14F-4D97-AF65-F5344CB8AC3E}">
        <p14:creationId xmlns:p14="http://schemas.microsoft.com/office/powerpoint/2010/main" val="4051384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153499-CCBD-2A4E-988B-252B1338431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CBBAD23-9800-8F49-99C6-8BC0B1E76D4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F7EA45A-67A1-CD45-82AB-07274A4BE196}"/>
              </a:ext>
            </a:extLst>
          </p:cNvPr>
          <p:cNvSpPr>
            <a:spLocks noGrp="1"/>
          </p:cNvSpPr>
          <p:nvPr>
            <p:ph type="dt" sz="half" idx="10"/>
          </p:nvPr>
        </p:nvSpPr>
        <p:spPr/>
        <p:txBody>
          <a:bodyPr/>
          <a:lstStyle/>
          <a:p>
            <a:fld id="{A8C5E72C-D27F-F446-A4EA-B4E1C67B5ED4}" type="datetimeFigureOut">
              <a:rPr lang="en-US" smtClean="0"/>
              <a:t>2/24/20</a:t>
            </a:fld>
            <a:endParaRPr lang="en-US"/>
          </a:p>
        </p:txBody>
      </p:sp>
      <p:sp>
        <p:nvSpPr>
          <p:cNvPr id="5" name="Footer Placeholder 4">
            <a:extLst>
              <a:ext uri="{FF2B5EF4-FFF2-40B4-BE49-F238E27FC236}">
                <a16:creationId xmlns:a16="http://schemas.microsoft.com/office/drawing/2014/main" id="{99E6F062-DFF4-C448-BF29-3DE24A9D00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446840-5DBB-2443-AECB-BCAD92780CBF}"/>
              </a:ext>
            </a:extLst>
          </p:cNvPr>
          <p:cNvSpPr>
            <a:spLocks noGrp="1"/>
          </p:cNvSpPr>
          <p:nvPr>
            <p:ph type="sldNum" sz="quarter" idx="12"/>
          </p:nvPr>
        </p:nvSpPr>
        <p:spPr/>
        <p:txBody>
          <a:bodyPr/>
          <a:lstStyle/>
          <a:p>
            <a:fld id="{1893CF42-5B54-F94F-8FB1-4E24FB8AA861}" type="slidenum">
              <a:rPr lang="en-US" smtClean="0"/>
              <a:t>‹#›</a:t>
            </a:fld>
            <a:endParaRPr lang="en-US"/>
          </a:p>
        </p:txBody>
      </p:sp>
    </p:spTree>
    <p:extLst>
      <p:ext uri="{BB962C8B-B14F-4D97-AF65-F5344CB8AC3E}">
        <p14:creationId xmlns:p14="http://schemas.microsoft.com/office/powerpoint/2010/main" val="2066264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9CD69-607D-7F4F-98E7-FCC0328061F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04455C0-AC34-6A49-B136-4EE4295AABA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3F928E3-F423-FE4E-993B-C7436FD7CBB7}"/>
              </a:ext>
            </a:extLst>
          </p:cNvPr>
          <p:cNvSpPr>
            <a:spLocks noGrp="1"/>
          </p:cNvSpPr>
          <p:nvPr>
            <p:ph type="dt" sz="half" idx="10"/>
          </p:nvPr>
        </p:nvSpPr>
        <p:spPr/>
        <p:txBody>
          <a:bodyPr/>
          <a:lstStyle/>
          <a:p>
            <a:fld id="{A8C5E72C-D27F-F446-A4EA-B4E1C67B5ED4}" type="datetimeFigureOut">
              <a:rPr lang="en-US" smtClean="0"/>
              <a:t>2/24/20</a:t>
            </a:fld>
            <a:endParaRPr lang="en-US"/>
          </a:p>
        </p:txBody>
      </p:sp>
      <p:sp>
        <p:nvSpPr>
          <p:cNvPr id="5" name="Footer Placeholder 4">
            <a:extLst>
              <a:ext uri="{FF2B5EF4-FFF2-40B4-BE49-F238E27FC236}">
                <a16:creationId xmlns:a16="http://schemas.microsoft.com/office/drawing/2014/main" id="{E77B1C01-F3DA-9242-A18D-18532BA811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FB575D-85A4-2845-9E91-0F451993C777}"/>
              </a:ext>
            </a:extLst>
          </p:cNvPr>
          <p:cNvSpPr>
            <a:spLocks noGrp="1"/>
          </p:cNvSpPr>
          <p:nvPr>
            <p:ph type="sldNum" sz="quarter" idx="12"/>
          </p:nvPr>
        </p:nvSpPr>
        <p:spPr/>
        <p:txBody>
          <a:bodyPr/>
          <a:lstStyle/>
          <a:p>
            <a:fld id="{1893CF42-5B54-F94F-8FB1-4E24FB8AA861}" type="slidenum">
              <a:rPr lang="en-US" smtClean="0"/>
              <a:t>‹#›</a:t>
            </a:fld>
            <a:endParaRPr lang="en-US"/>
          </a:p>
        </p:txBody>
      </p:sp>
    </p:spTree>
    <p:extLst>
      <p:ext uri="{BB962C8B-B14F-4D97-AF65-F5344CB8AC3E}">
        <p14:creationId xmlns:p14="http://schemas.microsoft.com/office/powerpoint/2010/main" val="2142404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E9B1-1144-BF44-A0A4-01E03EF46DC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43CD21E-7EF2-E741-B095-008B8A2134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8FB6D7F-A5D6-C44E-ACAC-D4F0D62A6EA0}"/>
              </a:ext>
            </a:extLst>
          </p:cNvPr>
          <p:cNvSpPr>
            <a:spLocks noGrp="1"/>
          </p:cNvSpPr>
          <p:nvPr>
            <p:ph type="dt" sz="half" idx="10"/>
          </p:nvPr>
        </p:nvSpPr>
        <p:spPr/>
        <p:txBody>
          <a:bodyPr/>
          <a:lstStyle/>
          <a:p>
            <a:fld id="{A8C5E72C-D27F-F446-A4EA-B4E1C67B5ED4}" type="datetimeFigureOut">
              <a:rPr lang="en-US" smtClean="0"/>
              <a:t>2/24/20</a:t>
            </a:fld>
            <a:endParaRPr lang="en-US"/>
          </a:p>
        </p:txBody>
      </p:sp>
      <p:sp>
        <p:nvSpPr>
          <p:cNvPr id="5" name="Footer Placeholder 4">
            <a:extLst>
              <a:ext uri="{FF2B5EF4-FFF2-40B4-BE49-F238E27FC236}">
                <a16:creationId xmlns:a16="http://schemas.microsoft.com/office/drawing/2014/main" id="{74A94A00-BDFB-B240-95A6-97DB843E5B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F06098-E28F-2846-9B2F-AD52F217F618}"/>
              </a:ext>
            </a:extLst>
          </p:cNvPr>
          <p:cNvSpPr>
            <a:spLocks noGrp="1"/>
          </p:cNvSpPr>
          <p:nvPr>
            <p:ph type="sldNum" sz="quarter" idx="12"/>
          </p:nvPr>
        </p:nvSpPr>
        <p:spPr/>
        <p:txBody>
          <a:bodyPr/>
          <a:lstStyle/>
          <a:p>
            <a:fld id="{1893CF42-5B54-F94F-8FB1-4E24FB8AA861}" type="slidenum">
              <a:rPr lang="en-US" smtClean="0"/>
              <a:t>‹#›</a:t>
            </a:fld>
            <a:endParaRPr lang="en-US"/>
          </a:p>
        </p:txBody>
      </p:sp>
    </p:spTree>
    <p:extLst>
      <p:ext uri="{BB962C8B-B14F-4D97-AF65-F5344CB8AC3E}">
        <p14:creationId xmlns:p14="http://schemas.microsoft.com/office/powerpoint/2010/main" val="1084657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77586-5B93-8A4E-8039-8BFFCE71846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CFE1059-061D-1846-B485-87F297D19B5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3643E93-43C8-B342-B601-B8EA5AF61B1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9E8751B-2717-0346-8893-FAA523C5C627}"/>
              </a:ext>
            </a:extLst>
          </p:cNvPr>
          <p:cNvSpPr>
            <a:spLocks noGrp="1"/>
          </p:cNvSpPr>
          <p:nvPr>
            <p:ph type="dt" sz="half" idx="10"/>
          </p:nvPr>
        </p:nvSpPr>
        <p:spPr/>
        <p:txBody>
          <a:bodyPr/>
          <a:lstStyle/>
          <a:p>
            <a:fld id="{A8C5E72C-D27F-F446-A4EA-B4E1C67B5ED4}" type="datetimeFigureOut">
              <a:rPr lang="en-US" smtClean="0"/>
              <a:t>2/24/20</a:t>
            </a:fld>
            <a:endParaRPr lang="en-US"/>
          </a:p>
        </p:txBody>
      </p:sp>
      <p:sp>
        <p:nvSpPr>
          <p:cNvPr id="6" name="Footer Placeholder 5">
            <a:extLst>
              <a:ext uri="{FF2B5EF4-FFF2-40B4-BE49-F238E27FC236}">
                <a16:creationId xmlns:a16="http://schemas.microsoft.com/office/drawing/2014/main" id="{5ED50E08-936A-AC47-A91A-CF6DF12E1C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15977F-242D-E545-8CBD-8B34802D2FF4}"/>
              </a:ext>
            </a:extLst>
          </p:cNvPr>
          <p:cNvSpPr>
            <a:spLocks noGrp="1"/>
          </p:cNvSpPr>
          <p:nvPr>
            <p:ph type="sldNum" sz="quarter" idx="12"/>
          </p:nvPr>
        </p:nvSpPr>
        <p:spPr/>
        <p:txBody>
          <a:bodyPr/>
          <a:lstStyle/>
          <a:p>
            <a:fld id="{1893CF42-5B54-F94F-8FB1-4E24FB8AA861}" type="slidenum">
              <a:rPr lang="en-US" smtClean="0"/>
              <a:t>‹#›</a:t>
            </a:fld>
            <a:endParaRPr lang="en-US"/>
          </a:p>
        </p:txBody>
      </p:sp>
    </p:spTree>
    <p:extLst>
      <p:ext uri="{BB962C8B-B14F-4D97-AF65-F5344CB8AC3E}">
        <p14:creationId xmlns:p14="http://schemas.microsoft.com/office/powerpoint/2010/main" val="14521409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1F1AB-B925-9A4D-99E0-AA51FB065F0A}"/>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57FC58E-25A8-DA49-9E51-749CBC0CE4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88C5F449-AA76-3A49-8F10-07BEE612E8A2}"/>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BF57D0B7-3CA0-6244-ABE6-1A52912735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AAD5931-152E-4843-AFB9-EC46A3E614E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CF12A0C-338C-C745-ADF9-8DEEF46012BB}"/>
              </a:ext>
            </a:extLst>
          </p:cNvPr>
          <p:cNvSpPr>
            <a:spLocks noGrp="1"/>
          </p:cNvSpPr>
          <p:nvPr>
            <p:ph type="dt" sz="half" idx="10"/>
          </p:nvPr>
        </p:nvSpPr>
        <p:spPr/>
        <p:txBody>
          <a:bodyPr/>
          <a:lstStyle/>
          <a:p>
            <a:fld id="{A8C5E72C-D27F-F446-A4EA-B4E1C67B5ED4}" type="datetimeFigureOut">
              <a:rPr lang="en-US" smtClean="0"/>
              <a:t>2/24/20</a:t>
            </a:fld>
            <a:endParaRPr lang="en-US"/>
          </a:p>
        </p:txBody>
      </p:sp>
      <p:sp>
        <p:nvSpPr>
          <p:cNvPr id="8" name="Footer Placeholder 7">
            <a:extLst>
              <a:ext uri="{FF2B5EF4-FFF2-40B4-BE49-F238E27FC236}">
                <a16:creationId xmlns:a16="http://schemas.microsoft.com/office/drawing/2014/main" id="{5F61A84C-2E22-634A-B8A0-7AEE07FCE0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08CC6C-F272-1D47-8035-E0FE5250F95C}"/>
              </a:ext>
            </a:extLst>
          </p:cNvPr>
          <p:cNvSpPr>
            <a:spLocks noGrp="1"/>
          </p:cNvSpPr>
          <p:nvPr>
            <p:ph type="sldNum" sz="quarter" idx="12"/>
          </p:nvPr>
        </p:nvSpPr>
        <p:spPr/>
        <p:txBody>
          <a:bodyPr/>
          <a:lstStyle/>
          <a:p>
            <a:fld id="{1893CF42-5B54-F94F-8FB1-4E24FB8AA861}" type="slidenum">
              <a:rPr lang="en-US" smtClean="0"/>
              <a:t>‹#›</a:t>
            </a:fld>
            <a:endParaRPr lang="en-US"/>
          </a:p>
        </p:txBody>
      </p:sp>
    </p:spTree>
    <p:extLst>
      <p:ext uri="{BB962C8B-B14F-4D97-AF65-F5344CB8AC3E}">
        <p14:creationId xmlns:p14="http://schemas.microsoft.com/office/powerpoint/2010/main" val="442071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261E9-C01C-4B49-B3C7-3C53645FD51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20DE37A-1BB0-8240-9712-41021B1ED282}"/>
              </a:ext>
            </a:extLst>
          </p:cNvPr>
          <p:cNvSpPr>
            <a:spLocks noGrp="1"/>
          </p:cNvSpPr>
          <p:nvPr>
            <p:ph type="dt" sz="half" idx="10"/>
          </p:nvPr>
        </p:nvSpPr>
        <p:spPr/>
        <p:txBody>
          <a:bodyPr/>
          <a:lstStyle/>
          <a:p>
            <a:fld id="{A8C5E72C-D27F-F446-A4EA-B4E1C67B5ED4}" type="datetimeFigureOut">
              <a:rPr lang="en-US" smtClean="0"/>
              <a:t>2/24/20</a:t>
            </a:fld>
            <a:endParaRPr lang="en-US"/>
          </a:p>
        </p:txBody>
      </p:sp>
      <p:sp>
        <p:nvSpPr>
          <p:cNvPr id="4" name="Footer Placeholder 3">
            <a:extLst>
              <a:ext uri="{FF2B5EF4-FFF2-40B4-BE49-F238E27FC236}">
                <a16:creationId xmlns:a16="http://schemas.microsoft.com/office/drawing/2014/main" id="{36116190-36B2-E945-876A-57F7B7DA3C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D5F883E-5521-F641-8194-49528F5B410B}"/>
              </a:ext>
            </a:extLst>
          </p:cNvPr>
          <p:cNvSpPr>
            <a:spLocks noGrp="1"/>
          </p:cNvSpPr>
          <p:nvPr>
            <p:ph type="sldNum" sz="quarter" idx="12"/>
          </p:nvPr>
        </p:nvSpPr>
        <p:spPr/>
        <p:txBody>
          <a:bodyPr/>
          <a:lstStyle/>
          <a:p>
            <a:fld id="{1893CF42-5B54-F94F-8FB1-4E24FB8AA861}" type="slidenum">
              <a:rPr lang="en-US" smtClean="0"/>
              <a:t>‹#›</a:t>
            </a:fld>
            <a:endParaRPr lang="en-US"/>
          </a:p>
        </p:txBody>
      </p:sp>
    </p:spTree>
    <p:extLst>
      <p:ext uri="{BB962C8B-B14F-4D97-AF65-F5344CB8AC3E}">
        <p14:creationId xmlns:p14="http://schemas.microsoft.com/office/powerpoint/2010/main" val="28338662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EA1E5B-C9AA-2D41-ACAC-666700BC45B9}"/>
              </a:ext>
            </a:extLst>
          </p:cNvPr>
          <p:cNvSpPr>
            <a:spLocks noGrp="1"/>
          </p:cNvSpPr>
          <p:nvPr>
            <p:ph type="dt" sz="half" idx="10"/>
          </p:nvPr>
        </p:nvSpPr>
        <p:spPr/>
        <p:txBody>
          <a:bodyPr/>
          <a:lstStyle/>
          <a:p>
            <a:fld id="{A8C5E72C-D27F-F446-A4EA-B4E1C67B5ED4}" type="datetimeFigureOut">
              <a:rPr lang="en-US" smtClean="0"/>
              <a:t>2/24/20</a:t>
            </a:fld>
            <a:endParaRPr lang="en-US"/>
          </a:p>
        </p:txBody>
      </p:sp>
      <p:sp>
        <p:nvSpPr>
          <p:cNvPr id="3" name="Footer Placeholder 2">
            <a:extLst>
              <a:ext uri="{FF2B5EF4-FFF2-40B4-BE49-F238E27FC236}">
                <a16:creationId xmlns:a16="http://schemas.microsoft.com/office/drawing/2014/main" id="{70585F25-10F1-404D-BDE2-BCF7A0DF71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15092A-495B-0C40-931C-B3858BDF85DB}"/>
              </a:ext>
            </a:extLst>
          </p:cNvPr>
          <p:cNvSpPr>
            <a:spLocks noGrp="1"/>
          </p:cNvSpPr>
          <p:nvPr>
            <p:ph type="sldNum" sz="quarter" idx="12"/>
          </p:nvPr>
        </p:nvSpPr>
        <p:spPr/>
        <p:txBody>
          <a:bodyPr/>
          <a:lstStyle/>
          <a:p>
            <a:fld id="{1893CF42-5B54-F94F-8FB1-4E24FB8AA861}" type="slidenum">
              <a:rPr lang="en-US" smtClean="0"/>
              <a:t>‹#›</a:t>
            </a:fld>
            <a:endParaRPr lang="en-US"/>
          </a:p>
        </p:txBody>
      </p:sp>
    </p:spTree>
    <p:extLst>
      <p:ext uri="{BB962C8B-B14F-4D97-AF65-F5344CB8AC3E}">
        <p14:creationId xmlns:p14="http://schemas.microsoft.com/office/powerpoint/2010/main" val="1316891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DEE8B-AFC2-0442-BCB1-3442B66ADE4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A1D7B962-C92B-4F4B-823E-167C056FEE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B5CCB74-BADE-F849-A4B0-80D860163B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B8D4DAD-383D-5B4C-B4FA-23525863ECFC}"/>
              </a:ext>
            </a:extLst>
          </p:cNvPr>
          <p:cNvSpPr>
            <a:spLocks noGrp="1"/>
          </p:cNvSpPr>
          <p:nvPr>
            <p:ph type="dt" sz="half" idx="10"/>
          </p:nvPr>
        </p:nvSpPr>
        <p:spPr/>
        <p:txBody>
          <a:bodyPr/>
          <a:lstStyle/>
          <a:p>
            <a:fld id="{A8C5E72C-D27F-F446-A4EA-B4E1C67B5ED4}" type="datetimeFigureOut">
              <a:rPr lang="en-US" smtClean="0"/>
              <a:t>2/24/20</a:t>
            </a:fld>
            <a:endParaRPr lang="en-US"/>
          </a:p>
        </p:txBody>
      </p:sp>
      <p:sp>
        <p:nvSpPr>
          <p:cNvPr id="6" name="Footer Placeholder 5">
            <a:extLst>
              <a:ext uri="{FF2B5EF4-FFF2-40B4-BE49-F238E27FC236}">
                <a16:creationId xmlns:a16="http://schemas.microsoft.com/office/drawing/2014/main" id="{58862FAE-5F0C-5141-AEB5-35EE93C8F7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111768-78B7-EF40-B141-2BE122953D59}"/>
              </a:ext>
            </a:extLst>
          </p:cNvPr>
          <p:cNvSpPr>
            <a:spLocks noGrp="1"/>
          </p:cNvSpPr>
          <p:nvPr>
            <p:ph type="sldNum" sz="quarter" idx="12"/>
          </p:nvPr>
        </p:nvSpPr>
        <p:spPr/>
        <p:txBody>
          <a:bodyPr/>
          <a:lstStyle/>
          <a:p>
            <a:fld id="{1893CF42-5B54-F94F-8FB1-4E24FB8AA861}" type="slidenum">
              <a:rPr lang="en-US" smtClean="0"/>
              <a:t>‹#›</a:t>
            </a:fld>
            <a:endParaRPr lang="en-US"/>
          </a:p>
        </p:txBody>
      </p:sp>
    </p:spTree>
    <p:extLst>
      <p:ext uri="{BB962C8B-B14F-4D97-AF65-F5344CB8AC3E}">
        <p14:creationId xmlns:p14="http://schemas.microsoft.com/office/powerpoint/2010/main" val="946391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6A89F-4460-E943-86E9-AF9462CD738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501829D-B771-644B-B4EC-9C910C8795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ECA5A7A-4458-7B45-9134-D6FFA0A72E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E10CF0B-F067-584E-AA6C-3D173C296F3D}"/>
              </a:ext>
            </a:extLst>
          </p:cNvPr>
          <p:cNvSpPr>
            <a:spLocks noGrp="1"/>
          </p:cNvSpPr>
          <p:nvPr>
            <p:ph type="dt" sz="half" idx="10"/>
          </p:nvPr>
        </p:nvSpPr>
        <p:spPr/>
        <p:txBody>
          <a:bodyPr/>
          <a:lstStyle/>
          <a:p>
            <a:fld id="{A8C5E72C-D27F-F446-A4EA-B4E1C67B5ED4}" type="datetimeFigureOut">
              <a:rPr lang="en-US" smtClean="0"/>
              <a:t>2/24/20</a:t>
            </a:fld>
            <a:endParaRPr lang="en-US"/>
          </a:p>
        </p:txBody>
      </p:sp>
      <p:sp>
        <p:nvSpPr>
          <p:cNvPr id="6" name="Footer Placeholder 5">
            <a:extLst>
              <a:ext uri="{FF2B5EF4-FFF2-40B4-BE49-F238E27FC236}">
                <a16:creationId xmlns:a16="http://schemas.microsoft.com/office/drawing/2014/main" id="{0B5FF4CC-6B98-AF4E-AE3D-56E1F2B815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D5012C-097A-A048-836A-1A483BBE0CD5}"/>
              </a:ext>
            </a:extLst>
          </p:cNvPr>
          <p:cNvSpPr>
            <a:spLocks noGrp="1"/>
          </p:cNvSpPr>
          <p:nvPr>
            <p:ph type="sldNum" sz="quarter" idx="12"/>
          </p:nvPr>
        </p:nvSpPr>
        <p:spPr/>
        <p:txBody>
          <a:bodyPr/>
          <a:lstStyle/>
          <a:p>
            <a:fld id="{1893CF42-5B54-F94F-8FB1-4E24FB8AA861}" type="slidenum">
              <a:rPr lang="en-US" smtClean="0"/>
              <a:t>‹#›</a:t>
            </a:fld>
            <a:endParaRPr lang="en-US"/>
          </a:p>
        </p:txBody>
      </p:sp>
    </p:spTree>
    <p:extLst>
      <p:ext uri="{BB962C8B-B14F-4D97-AF65-F5344CB8AC3E}">
        <p14:creationId xmlns:p14="http://schemas.microsoft.com/office/powerpoint/2010/main" val="4267279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3BA048-E92C-1242-94B8-4BCB7E09A9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88D2917-4F37-C845-9DCA-192FC31179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B502B62-C390-334F-9929-58288F4092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C5E72C-D27F-F446-A4EA-B4E1C67B5ED4}" type="datetimeFigureOut">
              <a:rPr lang="en-US" smtClean="0"/>
              <a:t>2/24/20</a:t>
            </a:fld>
            <a:endParaRPr lang="en-US"/>
          </a:p>
        </p:txBody>
      </p:sp>
      <p:sp>
        <p:nvSpPr>
          <p:cNvPr id="5" name="Footer Placeholder 4">
            <a:extLst>
              <a:ext uri="{FF2B5EF4-FFF2-40B4-BE49-F238E27FC236}">
                <a16:creationId xmlns:a16="http://schemas.microsoft.com/office/drawing/2014/main" id="{A3F78822-D0C5-A74C-BC75-41D689E7BE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407103A-4535-6F48-9EEA-13174AE0E1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93CF42-5B54-F94F-8FB1-4E24FB8AA861}" type="slidenum">
              <a:rPr lang="en-US" smtClean="0"/>
              <a:t>‹#›</a:t>
            </a:fld>
            <a:endParaRPr lang="en-US"/>
          </a:p>
        </p:txBody>
      </p:sp>
    </p:spTree>
    <p:extLst>
      <p:ext uri="{BB962C8B-B14F-4D97-AF65-F5344CB8AC3E}">
        <p14:creationId xmlns:p14="http://schemas.microsoft.com/office/powerpoint/2010/main" val="20594044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tats.stackexchange.com/questions/39283/does-preclustering-help-to-build-a-better-predictive-model"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4BC24-EC75-B042-BBBD-AD5B9393C434}"/>
              </a:ext>
            </a:extLst>
          </p:cNvPr>
          <p:cNvSpPr>
            <a:spLocks noGrp="1"/>
          </p:cNvSpPr>
          <p:nvPr>
            <p:ph type="ctrTitle"/>
          </p:nvPr>
        </p:nvSpPr>
        <p:spPr>
          <a:xfrm>
            <a:off x="1524000" y="1339686"/>
            <a:ext cx="9144000" cy="1145135"/>
          </a:xfrm>
        </p:spPr>
        <p:txBody>
          <a:bodyPr/>
          <a:lstStyle/>
          <a:p>
            <a:r>
              <a:rPr lang="en-US" dirty="0"/>
              <a:t>Graph Embeddings</a:t>
            </a:r>
          </a:p>
        </p:txBody>
      </p:sp>
      <p:sp>
        <p:nvSpPr>
          <p:cNvPr id="3" name="Subtitle 2">
            <a:extLst>
              <a:ext uri="{FF2B5EF4-FFF2-40B4-BE49-F238E27FC236}">
                <a16:creationId xmlns:a16="http://schemas.microsoft.com/office/drawing/2014/main" id="{5B760698-74ED-5645-A264-3AD5B86511CB}"/>
              </a:ext>
            </a:extLst>
          </p:cNvPr>
          <p:cNvSpPr>
            <a:spLocks noGrp="1"/>
          </p:cNvSpPr>
          <p:nvPr>
            <p:ph type="subTitle" idx="1"/>
          </p:nvPr>
        </p:nvSpPr>
        <p:spPr>
          <a:xfrm>
            <a:off x="1524000" y="2981928"/>
            <a:ext cx="9144000" cy="1655762"/>
          </a:xfrm>
        </p:spPr>
        <p:txBody>
          <a:bodyPr>
            <a:normAutofit/>
          </a:bodyPr>
          <a:lstStyle/>
          <a:p>
            <a:r>
              <a:rPr lang="en-US" dirty="0"/>
              <a:t>Lesson Objectives:</a:t>
            </a:r>
          </a:p>
          <a:p>
            <a:pPr marL="342900" indent="-342900">
              <a:buFont typeface="Arial" panose="020B0604020202020204" pitchFamily="34" charset="0"/>
              <a:buChar char="•"/>
            </a:pPr>
            <a:r>
              <a:rPr lang="en-US" dirty="0"/>
              <a:t>What are networks and different ways to analyze networks</a:t>
            </a:r>
          </a:p>
          <a:p>
            <a:pPr marL="342900" indent="-342900">
              <a:buFont typeface="Arial" panose="020B0604020202020204" pitchFamily="34" charset="0"/>
              <a:buChar char="•"/>
            </a:pPr>
            <a:r>
              <a:rPr lang="en-US" dirty="0"/>
              <a:t>What is graph embedding and its applications</a:t>
            </a:r>
          </a:p>
        </p:txBody>
      </p:sp>
    </p:spTree>
    <p:extLst>
      <p:ext uri="{BB962C8B-B14F-4D97-AF65-F5344CB8AC3E}">
        <p14:creationId xmlns:p14="http://schemas.microsoft.com/office/powerpoint/2010/main" val="2994511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559" y="136525"/>
            <a:ext cx="10515600" cy="864585"/>
          </a:xfrm>
        </p:spPr>
        <p:txBody>
          <a:bodyPr>
            <a:normAutofit/>
          </a:bodyPr>
          <a:lstStyle/>
          <a:p>
            <a:r>
              <a:rPr lang="en-US" sz="4000" dirty="0"/>
              <a:t>Ways to Analyze Networks</a:t>
            </a:r>
          </a:p>
        </p:txBody>
      </p:sp>
      <p:sp>
        <p:nvSpPr>
          <p:cNvPr id="3" name="Content Placeholder 2"/>
          <p:cNvSpPr>
            <a:spLocks noGrp="1"/>
          </p:cNvSpPr>
          <p:nvPr>
            <p:ph idx="1"/>
          </p:nvPr>
        </p:nvSpPr>
        <p:spPr>
          <a:xfrm>
            <a:off x="407276" y="987535"/>
            <a:ext cx="10526110" cy="5080000"/>
          </a:xfrm>
        </p:spPr>
        <p:txBody>
          <a:bodyPr>
            <a:normAutofit/>
          </a:bodyPr>
          <a:lstStyle/>
          <a:p>
            <a:pPr marL="457200" lvl="1" indent="0">
              <a:buNone/>
            </a:pPr>
            <a:r>
              <a:rPr lang="en-GB" dirty="0"/>
              <a:t>Sometimes while working with larger complex networks its helpful to first cluster users together in order to simplify the network and increase the efficacy of predictive models. This discussion (</a:t>
            </a:r>
            <a:r>
              <a:rPr lang="en-GB" dirty="0">
                <a:hlinkClick r:id="rId3"/>
              </a:rPr>
              <a:t>Does preclustering help to build a better predictive model?</a:t>
            </a:r>
            <a:r>
              <a:rPr lang="en-GB" dirty="0"/>
              <a:t>) provides a decent overview of why this is so.</a:t>
            </a:r>
            <a:endParaRPr lang="en-US" dirty="0"/>
          </a:p>
        </p:txBody>
      </p:sp>
      <p:sp>
        <p:nvSpPr>
          <p:cNvPr id="6" name="Rectangle 5">
            <a:extLst>
              <a:ext uri="{FF2B5EF4-FFF2-40B4-BE49-F238E27FC236}">
                <a16:creationId xmlns:a16="http://schemas.microsoft.com/office/drawing/2014/main" id="{96DEE781-8ECE-3C47-9252-FB43DB2AAC6C}"/>
              </a:ext>
            </a:extLst>
          </p:cNvPr>
          <p:cNvSpPr/>
          <p:nvPr/>
        </p:nvSpPr>
        <p:spPr>
          <a:xfrm>
            <a:off x="7677938" y="-24213"/>
            <a:ext cx="4524444" cy="369332"/>
          </a:xfrm>
          <a:prstGeom prst="rect">
            <a:avLst/>
          </a:prstGeom>
          <a:solidFill>
            <a:schemeClr val="accent1"/>
          </a:solidFill>
        </p:spPr>
        <p:txBody>
          <a:bodyPr wrap="none">
            <a:spAutoFit/>
          </a:bodyPr>
          <a:lstStyle/>
          <a:p>
            <a:pPr marL="342900" indent="-342900">
              <a:buFont typeface="Arial" panose="020B0604020202020204" pitchFamily="34" charset="0"/>
              <a:buChar char="•"/>
            </a:pPr>
            <a:r>
              <a:rPr lang="en-US" dirty="0"/>
              <a:t>What are the different graph analytic tasks</a:t>
            </a:r>
          </a:p>
        </p:txBody>
      </p:sp>
      <p:pic>
        <p:nvPicPr>
          <p:cNvPr id="7" name="Picture 6">
            <a:extLst>
              <a:ext uri="{FF2B5EF4-FFF2-40B4-BE49-F238E27FC236}">
                <a16:creationId xmlns:a16="http://schemas.microsoft.com/office/drawing/2014/main" id="{D6FB0CAB-74D8-B645-AB44-75B976FB906B}"/>
              </a:ext>
            </a:extLst>
          </p:cNvPr>
          <p:cNvPicPr>
            <a:picLocks noChangeAspect="1"/>
          </p:cNvPicPr>
          <p:nvPr/>
        </p:nvPicPr>
        <p:blipFill>
          <a:blip r:embed="rId4"/>
          <a:stretch>
            <a:fillRect/>
          </a:stretch>
        </p:blipFill>
        <p:spPr>
          <a:xfrm>
            <a:off x="2042721" y="2613136"/>
            <a:ext cx="8106558" cy="3714092"/>
          </a:xfrm>
          <a:prstGeom prst="rect">
            <a:avLst/>
          </a:prstGeom>
        </p:spPr>
      </p:pic>
    </p:spTree>
    <p:extLst>
      <p:ext uri="{BB962C8B-B14F-4D97-AF65-F5344CB8AC3E}">
        <p14:creationId xmlns:p14="http://schemas.microsoft.com/office/powerpoint/2010/main" val="572555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677F7F-B460-434D-8348-7AD3C5032A3F}"/>
              </a:ext>
            </a:extLst>
          </p:cNvPr>
          <p:cNvSpPr>
            <a:spLocks noGrp="1"/>
          </p:cNvSpPr>
          <p:nvPr>
            <p:ph idx="1"/>
          </p:nvPr>
        </p:nvSpPr>
        <p:spPr>
          <a:xfrm>
            <a:off x="968828" y="1253331"/>
            <a:ext cx="10515600" cy="4351338"/>
          </a:xfrm>
        </p:spPr>
        <p:txBody>
          <a:bodyPr/>
          <a:lstStyle/>
          <a:p>
            <a:pPr marL="0" indent="0">
              <a:buNone/>
            </a:pPr>
            <a:r>
              <a:rPr lang="en-US" dirty="0"/>
              <a:t>Representing networks in the form of graphs makes it very intuitive to understand to a human but it can be very difficult to work with for a computer. </a:t>
            </a:r>
            <a:r>
              <a:rPr lang="en-GB" dirty="0"/>
              <a:t>Graphs contain edges and nodes, those network relationships can only use a specific subset of mathematics, statistics, and machine learning. Any machine learning model that aims to solve the graph-based problems (mentioned above) uses either the adjacency matrix of the graph or the vector spaces that are derived from the graph. Lately vector spaces have become popular.</a:t>
            </a:r>
          </a:p>
          <a:p>
            <a:pPr marL="0" indent="0">
              <a:buNone/>
            </a:pPr>
            <a:endParaRPr lang="en-US" dirty="0"/>
          </a:p>
        </p:txBody>
      </p:sp>
      <p:sp>
        <p:nvSpPr>
          <p:cNvPr id="4" name="Rectangle 2">
            <a:extLst>
              <a:ext uri="{FF2B5EF4-FFF2-40B4-BE49-F238E27FC236}">
                <a16:creationId xmlns:a16="http://schemas.microsoft.com/office/drawing/2014/main" id="{2DDBAB06-B72A-A640-99A6-1CA21A4B7289}"/>
              </a:ext>
            </a:extLst>
          </p:cNvPr>
          <p:cNvSpPr>
            <a:spLocks noGrp="1" noChangeArrowheads="1"/>
          </p:cNvSpPr>
          <p:nvPr>
            <p:ph type="title"/>
          </p:nvPr>
        </p:nvSpPr>
        <p:spPr>
          <a:xfrm>
            <a:off x="838200" y="365125"/>
            <a:ext cx="10515600" cy="1325563"/>
          </a:xfrm>
        </p:spPr>
        <p:txBody>
          <a:bodyPr>
            <a:normAutofit/>
          </a:bodyPr>
          <a:lstStyle/>
          <a:p>
            <a:pPr eaLnBrk="1" hangingPunct="1"/>
            <a:r>
              <a:rPr lang="en-US" dirty="0">
                <a:latin typeface="Bookman Old Style" charset="0"/>
                <a:ea typeface="ＭＳ Ｐゴシック" charset="0"/>
                <a:cs typeface="ＭＳ Ｐゴシック" charset="0"/>
              </a:rPr>
              <a:t>Why embeddings for networks?</a:t>
            </a:r>
            <a:br>
              <a:rPr lang="en-US" dirty="0">
                <a:latin typeface="Bookman Old Style" charset="0"/>
                <a:ea typeface="ＭＳ Ｐゴシック" charset="0"/>
                <a:cs typeface="ＭＳ Ｐゴシック" charset="0"/>
              </a:rPr>
            </a:br>
            <a:endParaRPr lang="en-US" dirty="0">
              <a:latin typeface="Bookman Old Style" charset="0"/>
              <a:ea typeface="ＭＳ Ｐゴシック" charset="0"/>
              <a:cs typeface="ＭＳ Ｐゴシック" charset="0"/>
            </a:endParaRPr>
          </a:p>
        </p:txBody>
      </p:sp>
    </p:spTree>
    <p:extLst>
      <p:ext uri="{BB962C8B-B14F-4D97-AF65-F5344CB8AC3E}">
        <p14:creationId xmlns:p14="http://schemas.microsoft.com/office/powerpoint/2010/main" val="37931854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normAutofit/>
          </a:bodyPr>
          <a:lstStyle/>
          <a:p>
            <a:pPr eaLnBrk="1" hangingPunct="1"/>
            <a:r>
              <a:rPr lang="en-US" dirty="0">
                <a:latin typeface="Bookman Old Style" charset="0"/>
                <a:ea typeface="ＭＳ Ｐゴシック" charset="0"/>
                <a:cs typeface="ＭＳ Ｐゴシック" charset="0"/>
              </a:rPr>
              <a:t>Adjacency Matrix Example</a:t>
            </a:r>
            <a:br>
              <a:rPr lang="en-US" dirty="0">
                <a:latin typeface="Bookman Old Style" charset="0"/>
                <a:ea typeface="ＭＳ Ｐゴシック" charset="0"/>
                <a:cs typeface="ＭＳ Ｐゴシック" charset="0"/>
              </a:rPr>
            </a:br>
            <a:endParaRPr lang="en-US" dirty="0">
              <a:latin typeface="Bookman Old Style" charset="0"/>
              <a:ea typeface="ＭＳ Ｐゴシック" charset="0"/>
              <a:cs typeface="ＭＳ Ｐゴシック" charset="0"/>
            </a:endParaRPr>
          </a:p>
        </p:txBody>
      </p:sp>
      <p:sp>
        <p:nvSpPr>
          <p:cNvPr id="23556" name="Slide Number Placeholder 8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A97DBFA-6D04-E84C-B8BA-3037B75D8177}" type="slidenum">
              <a:rPr lang="en-US" sz="1400">
                <a:solidFill>
                  <a:schemeClr val="tx2"/>
                </a:solidFill>
              </a:rPr>
              <a:pPr eaLnBrk="1" hangingPunct="1"/>
              <a:t>12</a:t>
            </a:fld>
            <a:endParaRPr lang="en-US" sz="1400">
              <a:solidFill>
                <a:schemeClr val="tx2"/>
              </a:solidFill>
            </a:endParaRPr>
          </a:p>
        </p:txBody>
      </p:sp>
      <p:sp>
        <p:nvSpPr>
          <p:cNvPr id="23559" name="Rectangle 99"/>
          <p:cNvSpPr>
            <a:spLocks noChangeArrowheads="1"/>
          </p:cNvSpPr>
          <p:nvPr/>
        </p:nvSpPr>
        <p:spPr bwMode="auto">
          <a:xfrm>
            <a:off x="7748219" y="2078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560" name="Rectangle 100"/>
          <p:cNvSpPr>
            <a:spLocks noChangeArrowheads="1"/>
          </p:cNvSpPr>
          <p:nvPr/>
        </p:nvSpPr>
        <p:spPr bwMode="auto">
          <a:xfrm>
            <a:off x="7748219" y="2383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1</a:t>
            </a:r>
          </a:p>
        </p:txBody>
      </p:sp>
      <p:sp>
        <p:nvSpPr>
          <p:cNvPr id="23561" name="Rectangle 101"/>
          <p:cNvSpPr>
            <a:spLocks noChangeArrowheads="1"/>
          </p:cNvSpPr>
          <p:nvPr/>
        </p:nvSpPr>
        <p:spPr bwMode="auto">
          <a:xfrm>
            <a:off x="7748219" y="26879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562" name="Rectangle 102"/>
          <p:cNvSpPr>
            <a:spLocks noChangeArrowheads="1"/>
          </p:cNvSpPr>
          <p:nvPr/>
        </p:nvSpPr>
        <p:spPr bwMode="auto">
          <a:xfrm>
            <a:off x="7748219" y="29927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63" name="Rectangle 103"/>
          <p:cNvSpPr>
            <a:spLocks noChangeArrowheads="1"/>
          </p:cNvSpPr>
          <p:nvPr/>
        </p:nvSpPr>
        <p:spPr bwMode="auto">
          <a:xfrm>
            <a:off x="7748219" y="32975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564" name="Rectangle 104"/>
          <p:cNvSpPr>
            <a:spLocks noChangeArrowheads="1"/>
          </p:cNvSpPr>
          <p:nvPr/>
        </p:nvSpPr>
        <p:spPr bwMode="auto">
          <a:xfrm>
            <a:off x="7748219" y="3602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566" name="Text Box 106"/>
          <p:cNvSpPr txBox="1">
            <a:spLocks noChangeArrowheads="1"/>
          </p:cNvSpPr>
          <p:nvPr/>
        </p:nvSpPr>
        <p:spPr bwMode="auto">
          <a:xfrm>
            <a:off x="7312431" y="1997214"/>
            <a:ext cx="470000" cy="317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2000" dirty="0"/>
              <a:t>1</a:t>
            </a:r>
          </a:p>
          <a:p>
            <a:pPr algn="ctr"/>
            <a:r>
              <a:rPr lang="en-US" sz="2000" dirty="0"/>
              <a:t>2</a:t>
            </a:r>
          </a:p>
          <a:p>
            <a:pPr algn="ctr"/>
            <a:r>
              <a:rPr lang="en-US" sz="2000" dirty="0"/>
              <a:t>3</a:t>
            </a:r>
          </a:p>
          <a:p>
            <a:pPr algn="ctr"/>
            <a:r>
              <a:rPr lang="en-US" sz="2000" dirty="0"/>
              <a:t>4</a:t>
            </a:r>
          </a:p>
          <a:p>
            <a:pPr algn="ctr"/>
            <a:r>
              <a:rPr lang="en-US" sz="2000" dirty="0"/>
              <a:t>5</a:t>
            </a:r>
          </a:p>
          <a:p>
            <a:pPr algn="ctr"/>
            <a:r>
              <a:rPr lang="en-US" sz="2000" dirty="0"/>
              <a:t>6</a:t>
            </a:r>
          </a:p>
          <a:p>
            <a:pPr algn="ctr"/>
            <a:r>
              <a:rPr lang="en-US" sz="2000" dirty="0"/>
              <a:t>7</a:t>
            </a:r>
          </a:p>
          <a:p>
            <a:pPr algn="ctr"/>
            <a:r>
              <a:rPr lang="en-US" sz="2000" dirty="0"/>
              <a:t>8</a:t>
            </a:r>
          </a:p>
          <a:p>
            <a:pPr algn="ctr"/>
            <a:r>
              <a:rPr lang="en-US" sz="2000" dirty="0"/>
              <a:t>9</a:t>
            </a:r>
          </a:p>
          <a:p>
            <a:pPr algn="ctr"/>
            <a:r>
              <a:rPr lang="en-US" sz="2000" dirty="0"/>
              <a:t>10</a:t>
            </a:r>
          </a:p>
        </p:txBody>
      </p:sp>
      <p:sp>
        <p:nvSpPr>
          <p:cNvPr id="23567" name="Rectangle 107"/>
          <p:cNvSpPr>
            <a:spLocks noChangeArrowheads="1"/>
          </p:cNvSpPr>
          <p:nvPr/>
        </p:nvSpPr>
        <p:spPr bwMode="auto">
          <a:xfrm>
            <a:off x="8129219" y="2078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1</a:t>
            </a:r>
          </a:p>
        </p:txBody>
      </p:sp>
      <p:sp>
        <p:nvSpPr>
          <p:cNvPr id="23568" name="Rectangle 108"/>
          <p:cNvSpPr>
            <a:spLocks noChangeArrowheads="1"/>
          </p:cNvSpPr>
          <p:nvPr/>
        </p:nvSpPr>
        <p:spPr bwMode="auto">
          <a:xfrm>
            <a:off x="8129219" y="2383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69" name="Rectangle 109"/>
          <p:cNvSpPr>
            <a:spLocks noChangeArrowheads="1"/>
          </p:cNvSpPr>
          <p:nvPr/>
        </p:nvSpPr>
        <p:spPr bwMode="auto">
          <a:xfrm>
            <a:off x="8129219" y="26879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70" name="Rectangle 110"/>
          <p:cNvSpPr>
            <a:spLocks noChangeArrowheads="1"/>
          </p:cNvSpPr>
          <p:nvPr/>
        </p:nvSpPr>
        <p:spPr bwMode="auto">
          <a:xfrm>
            <a:off x="8129219" y="29927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71" name="Rectangle 111"/>
          <p:cNvSpPr>
            <a:spLocks noChangeArrowheads="1"/>
          </p:cNvSpPr>
          <p:nvPr/>
        </p:nvSpPr>
        <p:spPr bwMode="auto">
          <a:xfrm>
            <a:off x="8129219" y="32975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72" name="Rectangle 112"/>
          <p:cNvSpPr>
            <a:spLocks noChangeArrowheads="1"/>
          </p:cNvSpPr>
          <p:nvPr/>
        </p:nvSpPr>
        <p:spPr bwMode="auto">
          <a:xfrm>
            <a:off x="8129219" y="3602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74" name="Rectangle 114"/>
          <p:cNvSpPr>
            <a:spLocks noChangeArrowheads="1"/>
          </p:cNvSpPr>
          <p:nvPr/>
        </p:nvSpPr>
        <p:spPr bwMode="auto">
          <a:xfrm>
            <a:off x="8510219" y="2078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75" name="Rectangle 115"/>
          <p:cNvSpPr>
            <a:spLocks noChangeArrowheads="1"/>
          </p:cNvSpPr>
          <p:nvPr/>
        </p:nvSpPr>
        <p:spPr bwMode="auto">
          <a:xfrm>
            <a:off x="8510219" y="2383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1</a:t>
            </a:r>
          </a:p>
        </p:txBody>
      </p:sp>
      <p:sp>
        <p:nvSpPr>
          <p:cNvPr id="23576" name="Rectangle 116"/>
          <p:cNvSpPr>
            <a:spLocks noChangeArrowheads="1"/>
          </p:cNvSpPr>
          <p:nvPr/>
        </p:nvSpPr>
        <p:spPr bwMode="auto">
          <a:xfrm>
            <a:off x="8510219" y="26879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77" name="Rectangle 117"/>
          <p:cNvSpPr>
            <a:spLocks noChangeArrowheads="1"/>
          </p:cNvSpPr>
          <p:nvPr/>
        </p:nvSpPr>
        <p:spPr bwMode="auto">
          <a:xfrm>
            <a:off x="8510219" y="29927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78" name="Rectangle 118"/>
          <p:cNvSpPr>
            <a:spLocks noChangeArrowheads="1"/>
          </p:cNvSpPr>
          <p:nvPr/>
        </p:nvSpPr>
        <p:spPr bwMode="auto">
          <a:xfrm>
            <a:off x="8510219" y="32975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79" name="Rectangle 119"/>
          <p:cNvSpPr>
            <a:spLocks noChangeArrowheads="1"/>
          </p:cNvSpPr>
          <p:nvPr/>
        </p:nvSpPr>
        <p:spPr bwMode="auto">
          <a:xfrm>
            <a:off x="8510219" y="3602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81" name="Rectangle 121"/>
          <p:cNvSpPr>
            <a:spLocks noChangeArrowheads="1"/>
          </p:cNvSpPr>
          <p:nvPr/>
        </p:nvSpPr>
        <p:spPr bwMode="auto">
          <a:xfrm>
            <a:off x="8891219" y="2078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82" name="Rectangle 122"/>
          <p:cNvSpPr>
            <a:spLocks noChangeArrowheads="1"/>
          </p:cNvSpPr>
          <p:nvPr/>
        </p:nvSpPr>
        <p:spPr bwMode="auto">
          <a:xfrm>
            <a:off x="8891219" y="2383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83" name="Rectangle 123"/>
          <p:cNvSpPr>
            <a:spLocks noChangeArrowheads="1"/>
          </p:cNvSpPr>
          <p:nvPr/>
        </p:nvSpPr>
        <p:spPr bwMode="auto">
          <a:xfrm>
            <a:off x="8891219" y="26879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84" name="Rectangle 124"/>
          <p:cNvSpPr>
            <a:spLocks noChangeArrowheads="1"/>
          </p:cNvSpPr>
          <p:nvPr/>
        </p:nvSpPr>
        <p:spPr bwMode="auto">
          <a:xfrm>
            <a:off x="8891219" y="29927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85" name="Rectangle 125"/>
          <p:cNvSpPr>
            <a:spLocks noChangeArrowheads="1"/>
          </p:cNvSpPr>
          <p:nvPr/>
        </p:nvSpPr>
        <p:spPr bwMode="auto">
          <a:xfrm>
            <a:off x="8891219" y="32975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86" name="Rectangle 126"/>
          <p:cNvSpPr>
            <a:spLocks noChangeArrowheads="1"/>
          </p:cNvSpPr>
          <p:nvPr/>
        </p:nvSpPr>
        <p:spPr bwMode="auto">
          <a:xfrm>
            <a:off x="8891219" y="3602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88" name="Rectangle 128"/>
          <p:cNvSpPr>
            <a:spLocks noChangeArrowheads="1"/>
          </p:cNvSpPr>
          <p:nvPr/>
        </p:nvSpPr>
        <p:spPr bwMode="auto">
          <a:xfrm>
            <a:off x="9272219" y="2078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589" name="Rectangle 129"/>
          <p:cNvSpPr>
            <a:spLocks noChangeArrowheads="1"/>
          </p:cNvSpPr>
          <p:nvPr/>
        </p:nvSpPr>
        <p:spPr bwMode="auto">
          <a:xfrm>
            <a:off x="9272219" y="2383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90" name="Rectangle 130"/>
          <p:cNvSpPr>
            <a:spLocks noChangeArrowheads="1"/>
          </p:cNvSpPr>
          <p:nvPr/>
        </p:nvSpPr>
        <p:spPr bwMode="auto">
          <a:xfrm>
            <a:off x="9272219" y="26879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91" name="Rectangle 131"/>
          <p:cNvSpPr>
            <a:spLocks noChangeArrowheads="1"/>
          </p:cNvSpPr>
          <p:nvPr/>
        </p:nvSpPr>
        <p:spPr bwMode="auto">
          <a:xfrm>
            <a:off x="9272219" y="29927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92" name="Rectangle 132"/>
          <p:cNvSpPr>
            <a:spLocks noChangeArrowheads="1"/>
          </p:cNvSpPr>
          <p:nvPr/>
        </p:nvSpPr>
        <p:spPr bwMode="auto">
          <a:xfrm>
            <a:off x="9272219" y="32975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93" name="Rectangle 133"/>
          <p:cNvSpPr>
            <a:spLocks noChangeArrowheads="1"/>
          </p:cNvSpPr>
          <p:nvPr/>
        </p:nvSpPr>
        <p:spPr bwMode="auto">
          <a:xfrm>
            <a:off x="9272219" y="3602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1</a:t>
            </a:r>
          </a:p>
        </p:txBody>
      </p:sp>
      <p:sp>
        <p:nvSpPr>
          <p:cNvPr id="23595" name="Rectangle 135"/>
          <p:cNvSpPr>
            <a:spLocks noChangeArrowheads="1"/>
          </p:cNvSpPr>
          <p:nvPr/>
        </p:nvSpPr>
        <p:spPr bwMode="auto">
          <a:xfrm>
            <a:off x="9653219" y="2078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596" name="Rectangle 136"/>
          <p:cNvSpPr>
            <a:spLocks noChangeArrowheads="1"/>
          </p:cNvSpPr>
          <p:nvPr/>
        </p:nvSpPr>
        <p:spPr bwMode="auto">
          <a:xfrm>
            <a:off x="9653219" y="2383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97" name="Rectangle 137"/>
          <p:cNvSpPr>
            <a:spLocks noChangeArrowheads="1"/>
          </p:cNvSpPr>
          <p:nvPr/>
        </p:nvSpPr>
        <p:spPr bwMode="auto">
          <a:xfrm>
            <a:off x="9653219" y="26879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98" name="Rectangle 138"/>
          <p:cNvSpPr>
            <a:spLocks noChangeArrowheads="1"/>
          </p:cNvSpPr>
          <p:nvPr/>
        </p:nvSpPr>
        <p:spPr bwMode="auto">
          <a:xfrm>
            <a:off x="9653219" y="29927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599" name="Rectangle 139"/>
          <p:cNvSpPr>
            <a:spLocks noChangeArrowheads="1"/>
          </p:cNvSpPr>
          <p:nvPr/>
        </p:nvSpPr>
        <p:spPr bwMode="auto">
          <a:xfrm>
            <a:off x="9653219" y="32975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1</a:t>
            </a:r>
          </a:p>
        </p:txBody>
      </p:sp>
      <p:sp>
        <p:nvSpPr>
          <p:cNvPr id="23600" name="Rectangle 140"/>
          <p:cNvSpPr>
            <a:spLocks noChangeArrowheads="1"/>
          </p:cNvSpPr>
          <p:nvPr/>
        </p:nvSpPr>
        <p:spPr bwMode="auto">
          <a:xfrm>
            <a:off x="9653219" y="3602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609" name="Text Box 149"/>
          <p:cNvSpPr txBox="1">
            <a:spLocks noChangeArrowheads="1"/>
          </p:cNvSpPr>
          <p:nvPr/>
        </p:nvSpPr>
        <p:spPr bwMode="auto">
          <a:xfrm>
            <a:off x="7742854" y="1695769"/>
            <a:ext cx="396899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r>
              <a:rPr lang="en-US" sz="1800" dirty="0"/>
              <a:t>1     2    3   4     5    6   7    8    9    10 </a:t>
            </a:r>
          </a:p>
        </p:txBody>
      </p:sp>
      <p:grpSp>
        <p:nvGrpSpPr>
          <p:cNvPr id="82" name="Group 81">
            <a:extLst>
              <a:ext uri="{FF2B5EF4-FFF2-40B4-BE49-F238E27FC236}">
                <a16:creationId xmlns:a16="http://schemas.microsoft.com/office/drawing/2014/main" id="{723D3A90-7F3D-9C44-B7E9-9A4D3B8F3511}"/>
              </a:ext>
            </a:extLst>
          </p:cNvPr>
          <p:cNvGrpSpPr/>
          <p:nvPr/>
        </p:nvGrpSpPr>
        <p:grpSpPr>
          <a:xfrm>
            <a:off x="821147" y="1690688"/>
            <a:ext cx="4114800" cy="3339312"/>
            <a:chOff x="3505200" y="1143000"/>
            <a:chExt cx="5638800" cy="4293476"/>
          </a:xfrm>
        </p:grpSpPr>
        <p:cxnSp>
          <p:nvCxnSpPr>
            <p:cNvPr id="83" name="Straight Connector 82">
              <a:extLst>
                <a:ext uri="{FF2B5EF4-FFF2-40B4-BE49-F238E27FC236}">
                  <a16:creationId xmlns:a16="http://schemas.microsoft.com/office/drawing/2014/main" id="{4ACE66DB-2B8A-AD4F-8FAA-87D9FA8A08C5}"/>
                </a:ext>
              </a:extLst>
            </p:cNvPr>
            <p:cNvCxnSpPr>
              <a:cxnSpLocks/>
            </p:cNvCxnSpPr>
            <p:nvPr/>
          </p:nvCxnSpPr>
          <p:spPr>
            <a:xfrm flipH="1">
              <a:off x="6097971" y="4569782"/>
              <a:ext cx="1369629" cy="607876"/>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84" name="Group 83">
              <a:extLst>
                <a:ext uri="{FF2B5EF4-FFF2-40B4-BE49-F238E27FC236}">
                  <a16:creationId xmlns:a16="http://schemas.microsoft.com/office/drawing/2014/main" id="{76B4E011-5696-3D4D-8F75-68921ED020FA}"/>
                </a:ext>
              </a:extLst>
            </p:cNvPr>
            <p:cNvGrpSpPr/>
            <p:nvPr/>
          </p:nvGrpSpPr>
          <p:grpSpPr>
            <a:xfrm>
              <a:off x="3771900" y="1385396"/>
              <a:ext cx="5105400" cy="3806714"/>
              <a:chOff x="2247900" y="1385395"/>
              <a:chExt cx="5105400" cy="3806714"/>
            </a:xfrm>
          </p:grpSpPr>
          <p:cxnSp>
            <p:nvCxnSpPr>
              <p:cNvPr id="96" name="Straight Connector 95">
                <a:extLst>
                  <a:ext uri="{FF2B5EF4-FFF2-40B4-BE49-F238E27FC236}">
                    <a16:creationId xmlns:a16="http://schemas.microsoft.com/office/drawing/2014/main" id="{1514EDD0-AAD6-0640-A63A-035BED6987B4}"/>
                  </a:ext>
                </a:extLst>
              </p:cNvPr>
              <p:cNvCxnSpPr/>
              <p:nvPr/>
            </p:nvCxnSpPr>
            <p:spPr>
              <a:xfrm>
                <a:off x="2933700" y="1600200"/>
                <a:ext cx="1066800" cy="17526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DAEE9901-D3E8-E343-BD40-3E79F43CAAA8}"/>
                  </a:ext>
                </a:extLst>
              </p:cNvPr>
              <p:cNvCxnSpPr>
                <a:cxnSpLocks/>
              </p:cNvCxnSpPr>
              <p:nvPr/>
            </p:nvCxnSpPr>
            <p:spPr>
              <a:xfrm flipH="1">
                <a:off x="4572000" y="1385395"/>
                <a:ext cx="266700" cy="3806714"/>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0DAC8C1B-7EF8-2948-AD52-6BBD71A202CD}"/>
                  </a:ext>
                </a:extLst>
              </p:cNvPr>
              <p:cNvCxnSpPr/>
              <p:nvPr/>
            </p:nvCxnSpPr>
            <p:spPr>
              <a:xfrm>
                <a:off x="6242957" y="1763486"/>
                <a:ext cx="1110343" cy="1417864"/>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028C1767-F5A0-4841-B4FD-3E1C0488E1D3}"/>
                  </a:ext>
                </a:extLst>
              </p:cNvPr>
              <p:cNvCxnSpPr/>
              <p:nvPr/>
            </p:nvCxnSpPr>
            <p:spPr>
              <a:xfrm flipH="1">
                <a:off x="5353050" y="1866900"/>
                <a:ext cx="971550" cy="12192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6F428172-1B71-4646-AAD8-2FF074AC5819}"/>
                  </a:ext>
                </a:extLst>
              </p:cNvPr>
              <p:cNvCxnSpPr>
                <a:cxnSpLocks/>
              </p:cNvCxnSpPr>
              <p:nvPr/>
            </p:nvCxnSpPr>
            <p:spPr>
              <a:xfrm flipH="1" flipV="1">
                <a:off x="5410200" y="3009898"/>
                <a:ext cx="1943100" cy="76202"/>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02043D8A-FD03-4549-A54F-641887444350}"/>
                  </a:ext>
                </a:extLst>
              </p:cNvPr>
              <p:cNvCxnSpPr/>
              <p:nvPr/>
            </p:nvCxnSpPr>
            <p:spPr>
              <a:xfrm flipH="1" flipV="1">
                <a:off x="5486400" y="3086100"/>
                <a:ext cx="495300" cy="14478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7426305-EA74-5C4E-ABC9-B70EA576A171}"/>
                  </a:ext>
                </a:extLst>
              </p:cNvPr>
              <p:cNvCxnSpPr/>
              <p:nvPr/>
            </p:nvCxnSpPr>
            <p:spPr>
              <a:xfrm flipV="1">
                <a:off x="6057900" y="3086100"/>
                <a:ext cx="1295400" cy="14859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5E5A16B2-C6A8-B244-92B2-0256024798F1}"/>
                  </a:ext>
                </a:extLst>
              </p:cNvPr>
              <p:cNvCxnSpPr/>
              <p:nvPr/>
            </p:nvCxnSpPr>
            <p:spPr>
              <a:xfrm flipV="1">
                <a:off x="3931729" y="1409700"/>
                <a:ext cx="945071" cy="19050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28E080A0-F78D-7349-B380-578F8D2B7B78}"/>
                  </a:ext>
                </a:extLst>
              </p:cNvPr>
              <p:cNvCxnSpPr/>
              <p:nvPr/>
            </p:nvCxnSpPr>
            <p:spPr>
              <a:xfrm flipH="1" flipV="1">
                <a:off x="2247900" y="3009900"/>
                <a:ext cx="1683829" cy="3810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4AFAD57B-C591-4846-B8C1-995F284595A1}"/>
                  </a:ext>
                </a:extLst>
              </p:cNvPr>
              <p:cNvCxnSpPr/>
              <p:nvPr/>
            </p:nvCxnSpPr>
            <p:spPr>
              <a:xfrm flipH="1">
                <a:off x="2247900" y="1409700"/>
                <a:ext cx="2590800" cy="15621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ACE295AD-E4BE-264F-A247-D5D1FE14280D}"/>
                  </a:ext>
                </a:extLst>
              </p:cNvPr>
              <p:cNvCxnSpPr/>
              <p:nvPr/>
            </p:nvCxnSpPr>
            <p:spPr>
              <a:xfrm flipH="1">
                <a:off x="2247900" y="1562100"/>
                <a:ext cx="647700" cy="14097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EA5B501-F7AC-164F-93F0-C1AACCB01596}"/>
                  </a:ext>
                </a:extLst>
              </p:cNvPr>
              <p:cNvCxnSpPr/>
              <p:nvPr/>
            </p:nvCxnSpPr>
            <p:spPr>
              <a:xfrm flipH="1">
                <a:off x="3200400" y="3390900"/>
                <a:ext cx="800100" cy="11049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0E650468-A68E-6B43-A240-72BE40F9ADBD}"/>
                  </a:ext>
                </a:extLst>
              </p:cNvPr>
              <p:cNvCxnSpPr/>
              <p:nvPr/>
            </p:nvCxnSpPr>
            <p:spPr>
              <a:xfrm>
                <a:off x="2247900" y="3009900"/>
                <a:ext cx="838200" cy="15240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4C1F3C6F-543E-E149-969B-246E3E56DE68}"/>
                  </a:ext>
                </a:extLst>
              </p:cNvPr>
              <p:cNvCxnSpPr/>
              <p:nvPr/>
            </p:nvCxnSpPr>
            <p:spPr>
              <a:xfrm>
                <a:off x="3200400" y="4495800"/>
                <a:ext cx="2857500" cy="381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9D5B523B-EED1-1B4E-9974-BCB01444BBF6}"/>
                </a:ext>
              </a:extLst>
            </p:cNvPr>
            <p:cNvGrpSpPr/>
            <p:nvPr/>
          </p:nvGrpSpPr>
          <p:grpSpPr>
            <a:xfrm>
              <a:off x="3505200" y="1143000"/>
              <a:ext cx="5638800" cy="3657600"/>
              <a:chOff x="1981200" y="1143000"/>
              <a:chExt cx="5638800" cy="3657600"/>
            </a:xfrm>
          </p:grpSpPr>
          <p:sp>
            <p:nvSpPr>
              <p:cNvPr id="87" name="Oval 86">
                <a:extLst>
                  <a:ext uri="{FF2B5EF4-FFF2-40B4-BE49-F238E27FC236}">
                    <a16:creationId xmlns:a16="http://schemas.microsoft.com/office/drawing/2014/main" id="{06C53512-E346-524E-9E00-57D1F6E5A64E}"/>
                  </a:ext>
                </a:extLst>
              </p:cNvPr>
              <p:cNvSpPr/>
              <p:nvPr/>
            </p:nvSpPr>
            <p:spPr>
              <a:xfrm>
                <a:off x="2667000" y="12954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88" name="Oval 87">
                <a:extLst>
                  <a:ext uri="{FF2B5EF4-FFF2-40B4-BE49-F238E27FC236}">
                    <a16:creationId xmlns:a16="http://schemas.microsoft.com/office/drawing/2014/main" id="{D9920B38-50C8-4149-800B-2758535F9C0D}"/>
                  </a:ext>
                </a:extLst>
              </p:cNvPr>
              <p:cNvSpPr/>
              <p:nvPr/>
            </p:nvSpPr>
            <p:spPr>
              <a:xfrm>
                <a:off x="4572000" y="11430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5</a:t>
                </a:r>
              </a:p>
            </p:txBody>
          </p:sp>
          <p:sp>
            <p:nvSpPr>
              <p:cNvPr id="89" name="Oval 88">
                <a:extLst>
                  <a:ext uri="{FF2B5EF4-FFF2-40B4-BE49-F238E27FC236}">
                    <a16:creationId xmlns:a16="http://schemas.microsoft.com/office/drawing/2014/main" id="{EFF04423-919F-2244-A4A3-9A712B769D46}"/>
                  </a:ext>
                </a:extLst>
              </p:cNvPr>
              <p:cNvSpPr/>
              <p:nvPr/>
            </p:nvSpPr>
            <p:spPr>
              <a:xfrm>
                <a:off x="3733800" y="3124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4</a:t>
                </a:r>
              </a:p>
            </p:txBody>
          </p:sp>
          <p:sp>
            <p:nvSpPr>
              <p:cNvPr id="90" name="Oval 89">
                <a:extLst>
                  <a:ext uri="{FF2B5EF4-FFF2-40B4-BE49-F238E27FC236}">
                    <a16:creationId xmlns:a16="http://schemas.microsoft.com/office/drawing/2014/main" id="{54853DE8-4925-2047-A44B-7B7935C7A32A}"/>
                  </a:ext>
                </a:extLst>
              </p:cNvPr>
              <p:cNvSpPr/>
              <p:nvPr/>
            </p:nvSpPr>
            <p:spPr>
              <a:xfrm>
                <a:off x="5105400" y="2743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8</a:t>
                </a:r>
              </a:p>
            </p:txBody>
          </p:sp>
          <p:sp>
            <p:nvSpPr>
              <p:cNvPr id="91" name="Oval 90">
                <a:extLst>
                  <a:ext uri="{FF2B5EF4-FFF2-40B4-BE49-F238E27FC236}">
                    <a16:creationId xmlns:a16="http://schemas.microsoft.com/office/drawing/2014/main" id="{E6E2F75E-2525-574B-8F46-0A2D8DE2B4F7}"/>
                  </a:ext>
                </a:extLst>
              </p:cNvPr>
              <p:cNvSpPr/>
              <p:nvPr/>
            </p:nvSpPr>
            <p:spPr>
              <a:xfrm>
                <a:off x="2895600" y="41910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3</a:t>
                </a:r>
              </a:p>
            </p:txBody>
          </p:sp>
          <p:sp>
            <p:nvSpPr>
              <p:cNvPr id="92" name="Oval 91">
                <a:extLst>
                  <a:ext uri="{FF2B5EF4-FFF2-40B4-BE49-F238E27FC236}">
                    <a16:creationId xmlns:a16="http://schemas.microsoft.com/office/drawing/2014/main" id="{EB1F33AA-1B8C-B348-9516-4A3C1DF22339}"/>
                  </a:ext>
                </a:extLst>
              </p:cNvPr>
              <p:cNvSpPr/>
              <p:nvPr/>
            </p:nvSpPr>
            <p:spPr>
              <a:xfrm>
                <a:off x="6057900" y="1453242"/>
                <a:ext cx="616406" cy="54429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10</a:t>
                </a:r>
                <a:endParaRPr lang="en-US" sz="1100" b="1" dirty="0"/>
              </a:p>
            </p:txBody>
          </p:sp>
          <p:sp>
            <p:nvSpPr>
              <p:cNvPr id="93" name="Oval 92">
                <a:extLst>
                  <a:ext uri="{FF2B5EF4-FFF2-40B4-BE49-F238E27FC236}">
                    <a16:creationId xmlns:a16="http://schemas.microsoft.com/office/drawing/2014/main" id="{B43E05EA-8E90-E346-9648-2C8DFFD2BD07}"/>
                  </a:ext>
                </a:extLst>
              </p:cNvPr>
              <p:cNvSpPr/>
              <p:nvPr/>
            </p:nvSpPr>
            <p:spPr>
              <a:xfrm>
                <a:off x="5715000" y="4267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7</a:t>
                </a:r>
              </a:p>
            </p:txBody>
          </p:sp>
          <p:sp>
            <p:nvSpPr>
              <p:cNvPr id="94" name="Oval 93">
                <a:extLst>
                  <a:ext uri="{FF2B5EF4-FFF2-40B4-BE49-F238E27FC236}">
                    <a16:creationId xmlns:a16="http://schemas.microsoft.com/office/drawing/2014/main" id="{769F8457-F8EA-9849-92EF-F5341A63D280}"/>
                  </a:ext>
                </a:extLst>
              </p:cNvPr>
              <p:cNvSpPr/>
              <p:nvPr/>
            </p:nvSpPr>
            <p:spPr>
              <a:xfrm>
                <a:off x="7086600" y="28194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9</a:t>
                </a:r>
              </a:p>
            </p:txBody>
          </p:sp>
          <p:sp>
            <p:nvSpPr>
              <p:cNvPr id="95" name="Oval 94">
                <a:extLst>
                  <a:ext uri="{FF2B5EF4-FFF2-40B4-BE49-F238E27FC236}">
                    <a16:creationId xmlns:a16="http://schemas.microsoft.com/office/drawing/2014/main" id="{FE333D8A-EA5E-3745-A43F-6B6F45420A74}"/>
                  </a:ext>
                </a:extLst>
              </p:cNvPr>
              <p:cNvSpPr/>
              <p:nvPr/>
            </p:nvSpPr>
            <p:spPr>
              <a:xfrm>
                <a:off x="1981200" y="2743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2</a:t>
                </a:r>
              </a:p>
            </p:txBody>
          </p:sp>
        </p:grpSp>
        <p:sp>
          <p:nvSpPr>
            <p:cNvPr id="86" name="Oval 85">
              <a:extLst>
                <a:ext uri="{FF2B5EF4-FFF2-40B4-BE49-F238E27FC236}">
                  <a16:creationId xmlns:a16="http://schemas.microsoft.com/office/drawing/2014/main" id="{7FCF0BD0-96EC-214F-A306-1E23C4FA54A5}"/>
                </a:ext>
              </a:extLst>
            </p:cNvPr>
            <p:cNvSpPr/>
            <p:nvPr/>
          </p:nvSpPr>
          <p:spPr>
            <a:xfrm>
              <a:off x="5860831" y="4903076"/>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6</a:t>
              </a:r>
            </a:p>
          </p:txBody>
        </p:sp>
      </p:grpSp>
      <p:sp>
        <p:nvSpPr>
          <p:cNvPr id="23565" name="Rectangle 105"/>
          <p:cNvSpPr>
            <a:spLocks noChangeArrowheads="1"/>
          </p:cNvSpPr>
          <p:nvPr/>
        </p:nvSpPr>
        <p:spPr bwMode="auto">
          <a:xfrm>
            <a:off x="7748219" y="3907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573" name="Rectangle 113"/>
          <p:cNvSpPr>
            <a:spLocks noChangeArrowheads="1"/>
          </p:cNvSpPr>
          <p:nvPr/>
        </p:nvSpPr>
        <p:spPr bwMode="auto">
          <a:xfrm>
            <a:off x="8129219" y="3907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580" name="Rectangle 120"/>
          <p:cNvSpPr>
            <a:spLocks noChangeArrowheads="1"/>
          </p:cNvSpPr>
          <p:nvPr/>
        </p:nvSpPr>
        <p:spPr bwMode="auto">
          <a:xfrm>
            <a:off x="8510219" y="3907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587" name="Rectangle 127"/>
          <p:cNvSpPr>
            <a:spLocks noChangeArrowheads="1"/>
          </p:cNvSpPr>
          <p:nvPr/>
        </p:nvSpPr>
        <p:spPr bwMode="auto">
          <a:xfrm>
            <a:off x="8891219" y="3907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594" name="Rectangle 134"/>
          <p:cNvSpPr>
            <a:spLocks noChangeArrowheads="1"/>
          </p:cNvSpPr>
          <p:nvPr/>
        </p:nvSpPr>
        <p:spPr bwMode="auto">
          <a:xfrm>
            <a:off x="9272219" y="3907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601" name="Rectangle 141"/>
          <p:cNvSpPr>
            <a:spLocks noChangeArrowheads="1"/>
          </p:cNvSpPr>
          <p:nvPr/>
        </p:nvSpPr>
        <p:spPr bwMode="auto">
          <a:xfrm>
            <a:off x="9653219" y="3907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112" name="Rectangle 105">
            <a:extLst>
              <a:ext uri="{FF2B5EF4-FFF2-40B4-BE49-F238E27FC236}">
                <a16:creationId xmlns:a16="http://schemas.microsoft.com/office/drawing/2014/main" id="{58070737-3BD4-D94A-A614-3E922DF3E1C3}"/>
              </a:ext>
            </a:extLst>
          </p:cNvPr>
          <p:cNvSpPr>
            <a:spLocks noChangeArrowheads="1"/>
          </p:cNvSpPr>
          <p:nvPr/>
        </p:nvSpPr>
        <p:spPr bwMode="auto">
          <a:xfrm>
            <a:off x="7742969" y="42172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113" name="Rectangle 113">
            <a:extLst>
              <a:ext uri="{FF2B5EF4-FFF2-40B4-BE49-F238E27FC236}">
                <a16:creationId xmlns:a16="http://schemas.microsoft.com/office/drawing/2014/main" id="{F59662AB-D82C-F148-8DF4-AB736ADAD153}"/>
              </a:ext>
            </a:extLst>
          </p:cNvPr>
          <p:cNvSpPr>
            <a:spLocks noChangeArrowheads="1"/>
          </p:cNvSpPr>
          <p:nvPr/>
        </p:nvSpPr>
        <p:spPr bwMode="auto">
          <a:xfrm>
            <a:off x="8123959" y="4217202"/>
            <a:ext cx="39152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114" name="Rectangle 120">
            <a:extLst>
              <a:ext uri="{FF2B5EF4-FFF2-40B4-BE49-F238E27FC236}">
                <a16:creationId xmlns:a16="http://schemas.microsoft.com/office/drawing/2014/main" id="{3176CD50-98C3-BB44-B7C8-2591E960205E}"/>
              </a:ext>
            </a:extLst>
          </p:cNvPr>
          <p:cNvSpPr>
            <a:spLocks noChangeArrowheads="1"/>
          </p:cNvSpPr>
          <p:nvPr/>
        </p:nvSpPr>
        <p:spPr bwMode="auto">
          <a:xfrm>
            <a:off x="8515479" y="42172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115" name="Rectangle 127">
            <a:extLst>
              <a:ext uri="{FF2B5EF4-FFF2-40B4-BE49-F238E27FC236}">
                <a16:creationId xmlns:a16="http://schemas.microsoft.com/office/drawing/2014/main" id="{7EB6C0A9-0492-B845-A724-7C4D6EABC875}"/>
              </a:ext>
            </a:extLst>
          </p:cNvPr>
          <p:cNvSpPr>
            <a:spLocks noChangeArrowheads="1"/>
          </p:cNvSpPr>
          <p:nvPr/>
        </p:nvSpPr>
        <p:spPr bwMode="auto">
          <a:xfrm>
            <a:off x="8896479" y="42172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116" name="Rectangle 134">
            <a:extLst>
              <a:ext uri="{FF2B5EF4-FFF2-40B4-BE49-F238E27FC236}">
                <a16:creationId xmlns:a16="http://schemas.microsoft.com/office/drawing/2014/main" id="{64E444A2-EC6B-3F4D-86A1-9FC4DA368811}"/>
              </a:ext>
            </a:extLst>
          </p:cNvPr>
          <p:cNvSpPr>
            <a:spLocks noChangeArrowheads="1"/>
          </p:cNvSpPr>
          <p:nvPr/>
        </p:nvSpPr>
        <p:spPr bwMode="auto">
          <a:xfrm>
            <a:off x="9277479" y="42172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117" name="Rectangle 141">
            <a:extLst>
              <a:ext uri="{FF2B5EF4-FFF2-40B4-BE49-F238E27FC236}">
                <a16:creationId xmlns:a16="http://schemas.microsoft.com/office/drawing/2014/main" id="{A5942DF0-31FD-1641-B5D5-18742396F3BC}"/>
              </a:ext>
            </a:extLst>
          </p:cNvPr>
          <p:cNvSpPr>
            <a:spLocks noChangeArrowheads="1"/>
          </p:cNvSpPr>
          <p:nvPr/>
        </p:nvSpPr>
        <p:spPr bwMode="auto">
          <a:xfrm>
            <a:off x="9658479" y="42172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03" name="Rectangle 105">
            <a:extLst>
              <a:ext uri="{FF2B5EF4-FFF2-40B4-BE49-F238E27FC236}">
                <a16:creationId xmlns:a16="http://schemas.microsoft.com/office/drawing/2014/main" id="{5AA33518-42B9-374D-98F7-6CB61404E0F9}"/>
              </a:ext>
            </a:extLst>
          </p:cNvPr>
          <p:cNvSpPr>
            <a:spLocks noChangeArrowheads="1"/>
          </p:cNvSpPr>
          <p:nvPr/>
        </p:nvSpPr>
        <p:spPr bwMode="auto">
          <a:xfrm>
            <a:off x="7742854" y="452340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04" name="Rectangle 113">
            <a:extLst>
              <a:ext uri="{FF2B5EF4-FFF2-40B4-BE49-F238E27FC236}">
                <a16:creationId xmlns:a16="http://schemas.microsoft.com/office/drawing/2014/main" id="{10D49438-0B1C-7F4E-B367-31DD227D7BD5}"/>
              </a:ext>
            </a:extLst>
          </p:cNvPr>
          <p:cNvSpPr>
            <a:spLocks noChangeArrowheads="1"/>
          </p:cNvSpPr>
          <p:nvPr/>
        </p:nvSpPr>
        <p:spPr bwMode="auto">
          <a:xfrm>
            <a:off x="8123844" y="4523405"/>
            <a:ext cx="39152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05" name="Rectangle 120">
            <a:extLst>
              <a:ext uri="{FF2B5EF4-FFF2-40B4-BE49-F238E27FC236}">
                <a16:creationId xmlns:a16="http://schemas.microsoft.com/office/drawing/2014/main" id="{2CBB2527-69B6-E240-9112-C0336501F8D3}"/>
              </a:ext>
            </a:extLst>
          </p:cNvPr>
          <p:cNvSpPr>
            <a:spLocks noChangeArrowheads="1"/>
          </p:cNvSpPr>
          <p:nvPr/>
        </p:nvSpPr>
        <p:spPr bwMode="auto">
          <a:xfrm>
            <a:off x="8515364" y="452340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06" name="Rectangle 127">
            <a:extLst>
              <a:ext uri="{FF2B5EF4-FFF2-40B4-BE49-F238E27FC236}">
                <a16:creationId xmlns:a16="http://schemas.microsoft.com/office/drawing/2014/main" id="{55BE858F-D6FC-CD47-8BE1-CA9E149BD326}"/>
              </a:ext>
            </a:extLst>
          </p:cNvPr>
          <p:cNvSpPr>
            <a:spLocks noChangeArrowheads="1"/>
          </p:cNvSpPr>
          <p:nvPr/>
        </p:nvSpPr>
        <p:spPr bwMode="auto">
          <a:xfrm>
            <a:off x="8896364" y="452340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07" name="Rectangle 134">
            <a:extLst>
              <a:ext uri="{FF2B5EF4-FFF2-40B4-BE49-F238E27FC236}">
                <a16:creationId xmlns:a16="http://schemas.microsoft.com/office/drawing/2014/main" id="{2B951882-B1AE-694B-A645-ED18E45102FA}"/>
              </a:ext>
            </a:extLst>
          </p:cNvPr>
          <p:cNvSpPr>
            <a:spLocks noChangeArrowheads="1"/>
          </p:cNvSpPr>
          <p:nvPr/>
        </p:nvSpPr>
        <p:spPr bwMode="auto">
          <a:xfrm>
            <a:off x="9277364" y="452340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08" name="Rectangle 141">
            <a:extLst>
              <a:ext uri="{FF2B5EF4-FFF2-40B4-BE49-F238E27FC236}">
                <a16:creationId xmlns:a16="http://schemas.microsoft.com/office/drawing/2014/main" id="{3E588D71-79B5-564F-9635-C086455835E4}"/>
              </a:ext>
            </a:extLst>
          </p:cNvPr>
          <p:cNvSpPr>
            <a:spLocks noChangeArrowheads="1"/>
          </p:cNvSpPr>
          <p:nvPr/>
        </p:nvSpPr>
        <p:spPr bwMode="auto">
          <a:xfrm>
            <a:off x="9658364" y="452340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11" name="Rectangle 105">
            <a:extLst>
              <a:ext uri="{FF2B5EF4-FFF2-40B4-BE49-F238E27FC236}">
                <a16:creationId xmlns:a16="http://schemas.microsoft.com/office/drawing/2014/main" id="{F7231AE2-1F40-154C-BE3B-78D053E1B10A}"/>
              </a:ext>
            </a:extLst>
          </p:cNvPr>
          <p:cNvSpPr>
            <a:spLocks noChangeArrowheads="1"/>
          </p:cNvSpPr>
          <p:nvPr/>
        </p:nvSpPr>
        <p:spPr bwMode="auto">
          <a:xfrm>
            <a:off x="7742964" y="482361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12" name="Rectangle 113">
            <a:extLst>
              <a:ext uri="{FF2B5EF4-FFF2-40B4-BE49-F238E27FC236}">
                <a16:creationId xmlns:a16="http://schemas.microsoft.com/office/drawing/2014/main" id="{DA289717-CC4D-C446-A876-4467393E6060}"/>
              </a:ext>
            </a:extLst>
          </p:cNvPr>
          <p:cNvSpPr>
            <a:spLocks noChangeArrowheads="1"/>
          </p:cNvSpPr>
          <p:nvPr/>
        </p:nvSpPr>
        <p:spPr bwMode="auto">
          <a:xfrm>
            <a:off x="8123954" y="4823617"/>
            <a:ext cx="39152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13" name="Rectangle 120">
            <a:extLst>
              <a:ext uri="{FF2B5EF4-FFF2-40B4-BE49-F238E27FC236}">
                <a16:creationId xmlns:a16="http://schemas.microsoft.com/office/drawing/2014/main" id="{9B32CEF5-FB7C-4645-B059-B90CA3955949}"/>
              </a:ext>
            </a:extLst>
          </p:cNvPr>
          <p:cNvSpPr>
            <a:spLocks noChangeArrowheads="1"/>
          </p:cNvSpPr>
          <p:nvPr/>
        </p:nvSpPr>
        <p:spPr bwMode="auto">
          <a:xfrm>
            <a:off x="8515474" y="482361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14" name="Rectangle 127">
            <a:extLst>
              <a:ext uri="{FF2B5EF4-FFF2-40B4-BE49-F238E27FC236}">
                <a16:creationId xmlns:a16="http://schemas.microsoft.com/office/drawing/2014/main" id="{842ED5F2-6AEF-1547-BCE6-B1CE8B5CEF05}"/>
              </a:ext>
            </a:extLst>
          </p:cNvPr>
          <p:cNvSpPr>
            <a:spLocks noChangeArrowheads="1"/>
          </p:cNvSpPr>
          <p:nvPr/>
        </p:nvSpPr>
        <p:spPr bwMode="auto">
          <a:xfrm>
            <a:off x="8896474" y="482361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15" name="Rectangle 134">
            <a:extLst>
              <a:ext uri="{FF2B5EF4-FFF2-40B4-BE49-F238E27FC236}">
                <a16:creationId xmlns:a16="http://schemas.microsoft.com/office/drawing/2014/main" id="{FAA34685-AA97-614D-B0A4-78799FFE7311}"/>
              </a:ext>
            </a:extLst>
          </p:cNvPr>
          <p:cNvSpPr>
            <a:spLocks noChangeArrowheads="1"/>
          </p:cNvSpPr>
          <p:nvPr/>
        </p:nvSpPr>
        <p:spPr bwMode="auto">
          <a:xfrm>
            <a:off x="9277474" y="482361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16" name="Rectangle 141">
            <a:extLst>
              <a:ext uri="{FF2B5EF4-FFF2-40B4-BE49-F238E27FC236}">
                <a16:creationId xmlns:a16="http://schemas.microsoft.com/office/drawing/2014/main" id="{8AAF93C3-A455-0B4A-AB51-62DD91668F43}"/>
              </a:ext>
            </a:extLst>
          </p:cNvPr>
          <p:cNvSpPr>
            <a:spLocks noChangeArrowheads="1"/>
          </p:cNvSpPr>
          <p:nvPr/>
        </p:nvSpPr>
        <p:spPr bwMode="auto">
          <a:xfrm>
            <a:off x="9658474" y="482361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grpSp>
        <p:nvGrpSpPr>
          <p:cNvPr id="7" name="Group 6">
            <a:extLst>
              <a:ext uri="{FF2B5EF4-FFF2-40B4-BE49-F238E27FC236}">
                <a16:creationId xmlns:a16="http://schemas.microsoft.com/office/drawing/2014/main" id="{746BA7DB-5294-104C-B615-10D86E232AD6}"/>
              </a:ext>
            </a:extLst>
          </p:cNvPr>
          <p:cNvGrpSpPr/>
          <p:nvPr/>
        </p:nvGrpSpPr>
        <p:grpSpPr>
          <a:xfrm>
            <a:off x="10034219" y="2078345"/>
            <a:ext cx="386260" cy="3050072"/>
            <a:chOff x="10034219" y="2078345"/>
            <a:chExt cx="386260" cy="3050072"/>
          </a:xfrm>
        </p:grpSpPr>
        <p:sp>
          <p:nvSpPr>
            <p:cNvPr id="23602" name="Rectangle 142"/>
            <p:cNvSpPr>
              <a:spLocks noChangeArrowheads="1"/>
            </p:cNvSpPr>
            <p:nvPr/>
          </p:nvSpPr>
          <p:spPr bwMode="auto">
            <a:xfrm>
              <a:off x="10034219" y="2078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603" name="Rectangle 143"/>
            <p:cNvSpPr>
              <a:spLocks noChangeArrowheads="1"/>
            </p:cNvSpPr>
            <p:nvPr/>
          </p:nvSpPr>
          <p:spPr bwMode="auto">
            <a:xfrm>
              <a:off x="10034219" y="2383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604" name="Rectangle 144"/>
            <p:cNvSpPr>
              <a:spLocks noChangeArrowheads="1"/>
            </p:cNvSpPr>
            <p:nvPr/>
          </p:nvSpPr>
          <p:spPr bwMode="auto">
            <a:xfrm>
              <a:off x="10034219" y="26879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605" name="Rectangle 145"/>
            <p:cNvSpPr>
              <a:spLocks noChangeArrowheads="1"/>
            </p:cNvSpPr>
            <p:nvPr/>
          </p:nvSpPr>
          <p:spPr bwMode="auto">
            <a:xfrm>
              <a:off x="10034219" y="29927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606" name="Rectangle 146"/>
            <p:cNvSpPr>
              <a:spLocks noChangeArrowheads="1"/>
            </p:cNvSpPr>
            <p:nvPr/>
          </p:nvSpPr>
          <p:spPr bwMode="auto">
            <a:xfrm>
              <a:off x="10034219" y="32975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607" name="Rectangle 147"/>
            <p:cNvSpPr>
              <a:spLocks noChangeArrowheads="1"/>
            </p:cNvSpPr>
            <p:nvPr/>
          </p:nvSpPr>
          <p:spPr bwMode="auto">
            <a:xfrm>
              <a:off x="10034219" y="3602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608" name="Rectangle 148"/>
            <p:cNvSpPr>
              <a:spLocks noChangeArrowheads="1"/>
            </p:cNvSpPr>
            <p:nvPr/>
          </p:nvSpPr>
          <p:spPr bwMode="auto">
            <a:xfrm>
              <a:off x="10034219" y="3907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118" name="Rectangle 148">
              <a:extLst>
                <a:ext uri="{FF2B5EF4-FFF2-40B4-BE49-F238E27FC236}">
                  <a16:creationId xmlns:a16="http://schemas.microsoft.com/office/drawing/2014/main" id="{E0FBFE16-7980-664D-A75A-0D6A5CC5A533}"/>
                </a:ext>
              </a:extLst>
            </p:cNvPr>
            <p:cNvSpPr>
              <a:spLocks noChangeArrowheads="1"/>
            </p:cNvSpPr>
            <p:nvPr/>
          </p:nvSpPr>
          <p:spPr bwMode="auto">
            <a:xfrm>
              <a:off x="10039479" y="42172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09" name="Rectangle 148">
              <a:extLst>
                <a:ext uri="{FF2B5EF4-FFF2-40B4-BE49-F238E27FC236}">
                  <a16:creationId xmlns:a16="http://schemas.microsoft.com/office/drawing/2014/main" id="{D40BB5BC-1B93-D040-9136-CF043AF746F5}"/>
                </a:ext>
              </a:extLst>
            </p:cNvPr>
            <p:cNvSpPr>
              <a:spLocks noChangeArrowheads="1"/>
            </p:cNvSpPr>
            <p:nvPr/>
          </p:nvSpPr>
          <p:spPr bwMode="auto">
            <a:xfrm>
              <a:off x="10039364" y="452340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17" name="Rectangle 148">
              <a:extLst>
                <a:ext uri="{FF2B5EF4-FFF2-40B4-BE49-F238E27FC236}">
                  <a16:creationId xmlns:a16="http://schemas.microsoft.com/office/drawing/2014/main" id="{681419A9-DE53-7C49-B72C-B91FE0E697C6}"/>
                </a:ext>
              </a:extLst>
            </p:cNvPr>
            <p:cNvSpPr>
              <a:spLocks noChangeArrowheads="1"/>
            </p:cNvSpPr>
            <p:nvPr/>
          </p:nvSpPr>
          <p:spPr bwMode="auto">
            <a:xfrm>
              <a:off x="10039474" y="482361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grpSp>
      <p:sp>
        <p:nvSpPr>
          <p:cNvPr id="220" name="Rectangle 142">
            <a:extLst>
              <a:ext uri="{FF2B5EF4-FFF2-40B4-BE49-F238E27FC236}">
                <a16:creationId xmlns:a16="http://schemas.microsoft.com/office/drawing/2014/main" id="{649E81D4-A54A-1946-A501-BBBE78BF17AE}"/>
              </a:ext>
            </a:extLst>
          </p:cNvPr>
          <p:cNvSpPr>
            <a:spLocks noChangeArrowheads="1"/>
          </p:cNvSpPr>
          <p:nvPr/>
        </p:nvSpPr>
        <p:spPr bwMode="auto">
          <a:xfrm>
            <a:off x="10419747" y="208498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21" name="Rectangle 143">
            <a:extLst>
              <a:ext uri="{FF2B5EF4-FFF2-40B4-BE49-F238E27FC236}">
                <a16:creationId xmlns:a16="http://schemas.microsoft.com/office/drawing/2014/main" id="{BAF38088-075E-0942-8F53-4A09843C7782}"/>
              </a:ext>
            </a:extLst>
          </p:cNvPr>
          <p:cNvSpPr>
            <a:spLocks noChangeArrowheads="1"/>
          </p:cNvSpPr>
          <p:nvPr/>
        </p:nvSpPr>
        <p:spPr bwMode="auto">
          <a:xfrm>
            <a:off x="10419747" y="238978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22" name="Rectangle 144">
            <a:extLst>
              <a:ext uri="{FF2B5EF4-FFF2-40B4-BE49-F238E27FC236}">
                <a16:creationId xmlns:a16="http://schemas.microsoft.com/office/drawing/2014/main" id="{D04CE771-3453-504A-98A2-E635033A2057}"/>
              </a:ext>
            </a:extLst>
          </p:cNvPr>
          <p:cNvSpPr>
            <a:spLocks noChangeArrowheads="1"/>
          </p:cNvSpPr>
          <p:nvPr/>
        </p:nvSpPr>
        <p:spPr bwMode="auto">
          <a:xfrm>
            <a:off x="10419747" y="269458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23" name="Rectangle 145">
            <a:extLst>
              <a:ext uri="{FF2B5EF4-FFF2-40B4-BE49-F238E27FC236}">
                <a16:creationId xmlns:a16="http://schemas.microsoft.com/office/drawing/2014/main" id="{C8DF3464-28AA-204C-982C-F7944D6E1D1F}"/>
              </a:ext>
            </a:extLst>
          </p:cNvPr>
          <p:cNvSpPr>
            <a:spLocks noChangeArrowheads="1"/>
          </p:cNvSpPr>
          <p:nvPr/>
        </p:nvSpPr>
        <p:spPr bwMode="auto">
          <a:xfrm>
            <a:off x="10419747" y="299938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24" name="Rectangle 146">
            <a:extLst>
              <a:ext uri="{FF2B5EF4-FFF2-40B4-BE49-F238E27FC236}">
                <a16:creationId xmlns:a16="http://schemas.microsoft.com/office/drawing/2014/main" id="{647DA247-D1E7-5B41-B043-BD1B03AB7CA7}"/>
              </a:ext>
            </a:extLst>
          </p:cNvPr>
          <p:cNvSpPr>
            <a:spLocks noChangeArrowheads="1"/>
          </p:cNvSpPr>
          <p:nvPr/>
        </p:nvSpPr>
        <p:spPr bwMode="auto">
          <a:xfrm>
            <a:off x="10419747" y="330418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25" name="Rectangle 147">
            <a:extLst>
              <a:ext uri="{FF2B5EF4-FFF2-40B4-BE49-F238E27FC236}">
                <a16:creationId xmlns:a16="http://schemas.microsoft.com/office/drawing/2014/main" id="{BCDD19F7-8144-5F43-B05F-BFB192F2E0BC}"/>
              </a:ext>
            </a:extLst>
          </p:cNvPr>
          <p:cNvSpPr>
            <a:spLocks noChangeArrowheads="1"/>
          </p:cNvSpPr>
          <p:nvPr/>
        </p:nvSpPr>
        <p:spPr bwMode="auto">
          <a:xfrm>
            <a:off x="10419747" y="360898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26" name="Rectangle 148">
            <a:extLst>
              <a:ext uri="{FF2B5EF4-FFF2-40B4-BE49-F238E27FC236}">
                <a16:creationId xmlns:a16="http://schemas.microsoft.com/office/drawing/2014/main" id="{8A4D343B-1E2D-AD42-8C54-155D0588EC4E}"/>
              </a:ext>
            </a:extLst>
          </p:cNvPr>
          <p:cNvSpPr>
            <a:spLocks noChangeArrowheads="1"/>
          </p:cNvSpPr>
          <p:nvPr/>
        </p:nvSpPr>
        <p:spPr bwMode="auto">
          <a:xfrm>
            <a:off x="10419747" y="391378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27" name="Rectangle 148">
            <a:extLst>
              <a:ext uri="{FF2B5EF4-FFF2-40B4-BE49-F238E27FC236}">
                <a16:creationId xmlns:a16="http://schemas.microsoft.com/office/drawing/2014/main" id="{9F6CBE97-844D-074B-BF8C-C73AA45F203A}"/>
              </a:ext>
            </a:extLst>
          </p:cNvPr>
          <p:cNvSpPr>
            <a:spLocks noChangeArrowheads="1"/>
          </p:cNvSpPr>
          <p:nvPr/>
        </p:nvSpPr>
        <p:spPr bwMode="auto">
          <a:xfrm>
            <a:off x="10417381" y="4213334"/>
            <a:ext cx="388396"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28" name="Rectangle 148">
            <a:extLst>
              <a:ext uri="{FF2B5EF4-FFF2-40B4-BE49-F238E27FC236}">
                <a16:creationId xmlns:a16="http://schemas.microsoft.com/office/drawing/2014/main" id="{E5B70BB0-8695-864B-80BD-5C2138D19781}"/>
              </a:ext>
            </a:extLst>
          </p:cNvPr>
          <p:cNvSpPr>
            <a:spLocks noChangeArrowheads="1"/>
          </p:cNvSpPr>
          <p:nvPr/>
        </p:nvSpPr>
        <p:spPr bwMode="auto">
          <a:xfrm>
            <a:off x="10414381" y="4519537"/>
            <a:ext cx="396645"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29" name="Rectangle 148">
            <a:extLst>
              <a:ext uri="{FF2B5EF4-FFF2-40B4-BE49-F238E27FC236}">
                <a16:creationId xmlns:a16="http://schemas.microsoft.com/office/drawing/2014/main" id="{589763AD-00C4-6146-8AAF-ACB1EB2CD87F}"/>
              </a:ext>
            </a:extLst>
          </p:cNvPr>
          <p:cNvSpPr>
            <a:spLocks noChangeArrowheads="1"/>
          </p:cNvSpPr>
          <p:nvPr/>
        </p:nvSpPr>
        <p:spPr bwMode="auto">
          <a:xfrm>
            <a:off x="10414492" y="4819749"/>
            <a:ext cx="396534"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1" name="Rectangle 142">
            <a:extLst>
              <a:ext uri="{FF2B5EF4-FFF2-40B4-BE49-F238E27FC236}">
                <a16:creationId xmlns:a16="http://schemas.microsoft.com/office/drawing/2014/main" id="{645432AE-74E8-D54B-AD6D-1F1260F4D409}"/>
              </a:ext>
            </a:extLst>
          </p:cNvPr>
          <p:cNvSpPr>
            <a:spLocks noChangeArrowheads="1"/>
          </p:cNvSpPr>
          <p:nvPr/>
        </p:nvSpPr>
        <p:spPr bwMode="auto">
          <a:xfrm>
            <a:off x="10803526" y="2078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2" name="Rectangle 143">
            <a:extLst>
              <a:ext uri="{FF2B5EF4-FFF2-40B4-BE49-F238E27FC236}">
                <a16:creationId xmlns:a16="http://schemas.microsoft.com/office/drawing/2014/main" id="{2D1A7382-B714-8B4A-BA44-97F71B0FF7D9}"/>
              </a:ext>
            </a:extLst>
          </p:cNvPr>
          <p:cNvSpPr>
            <a:spLocks noChangeArrowheads="1"/>
          </p:cNvSpPr>
          <p:nvPr/>
        </p:nvSpPr>
        <p:spPr bwMode="auto">
          <a:xfrm>
            <a:off x="10803526" y="2383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3" name="Rectangle 144">
            <a:extLst>
              <a:ext uri="{FF2B5EF4-FFF2-40B4-BE49-F238E27FC236}">
                <a16:creationId xmlns:a16="http://schemas.microsoft.com/office/drawing/2014/main" id="{18260F22-B6E7-7240-9DDC-8CBDAFB92116}"/>
              </a:ext>
            </a:extLst>
          </p:cNvPr>
          <p:cNvSpPr>
            <a:spLocks noChangeArrowheads="1"/>
          </p:cNvSpPr>
          <p:nvPr/>
        </p:nvSpPr>
        <p:spPr bwMode="auto">
          <a:xfrm>
            <a:off x="10803526" y="26879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4" name="Rectangle 145">
            <a:extLst>
              <a:ext uri="{FF2B5EF4-FFF2-40B4-BE49-F238E27FC236}">
                <a16:creationId xmlns:a16="http://schemas.microsoft.com/office/drawing/2014/main" id="{9375BA82-7062-834E-846E-85318AAAA653}"/>
              </a:ext>
            </a:extLst>
          </p:cNvPr>
          <p:cNvSpPr>
            <a:spLocks noChangeArrowheads="1"/>
          </p:cNvSpPr>
          <p:nvPr/>
        </p:nvSpPr>
        <p:spPr bwMode="auto">
          <a:xfrm>
            <a:off x="10803526" y="29927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5" name="Rectangle 146">
            <a:extLst>
              <a:ext uri="{FF2B5EF4-FFF2-40B4-BE49-F238E27FC236}">
                <a16:creationId xmlns:a16="http://schemas.microsoft.com/office/drawing/2014/main" id="{61C0B51A-9724-A047-BDEF-D36F2DAE5F23}"/>
              </a:ext>
            </a:extLst>
          </p:cNvPr>
          <p:cNvSpPr>
            <a:spLocks noChangeArrowheads="1"/>
          </p:cNvSpPr>
          <p:nvPr/>
        </p:nvSpPr>
        <p:spPr bwMode="auto">
          <a:xfrm>
            <a:off x="10803526" y="32975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36" name="Rectangle 147">
            <a:extLst>
              <a:ext uri="{FF2B5EF4-FFF2-40B4-BE49-F238E27FC236}">
                <a16:creationId xmlns:a16="http://schemas.microsoft.com/office/drawing/2014/main" id="{A50E2A2C-CBF4-8745-AD56-B6A2EA067060}"/>
              </a:ext>
            </a:extLst>
          </p:cNvPr>
          <p:cNvSpPr>
            <a:spLocks noChangeArrowheads="1"/>
          </p:cNvSpPr>
          <p:nvPr/>
        </p:nvSpPr>
        <p:spPr bwMode="auto">
          <a:xfrm>
            <a:off x="10803526" y="36023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37" name="Rectangle 148">
            <a:extLst>
              <a:ext uri="{FF2B5EF4-FFF2-40B4-BE49-F238E27FC236}">
                <a16:creationId xmlns:a16="http://schemas.microsoft.com/office/drawing/2014/main" id="{156D2FC7-E897-AC47-BE2F-FBE3ABA5D81D}"/>
              </a:ext>
            </a:extLst>
          </p:cNvPr>
          <p:cNvSpPr>
            <a:spLocks noChangeArrowheads="1"/>
          </p:cNvSpPr>
          <p:nvPr/>
        </p:nvSpPr>
        <p:spPr bwMode="auto">
          <a:xfrm>
            <a:off x="10803526" y="390714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8" name="Rectangle 148">
            <a:extLst>
              <a:ext uri="{FF2B5EF4-FFF2-40B4-BE49-F238E27FC236}">
                <a16:creationId xmlns:a16="http://schemas.microsoft.com/office/drawing/2014/main" id="{19F092DD-2042-6746-9901-67A45636B6E8}"/>
              </a:ext>
            </a:extLst>
          </p:cNvPr>
          <p:cNvSpPr>
            <a:spLocks noChangeArrowheads="1"/>
          </p:cNvSpPr>
          <p:nvPr/>
        </p:nvSpPr>
        <p:spPr bwMode="auto">
          <a:xfrm>
            <a:off x="10808786" y="4217202"/>
            <a:ext cx="390432"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39" name="Rectangle 148">
            <a:extLst>
              <a:ext uri="{FF2B5EF4-FFF2-40B4-BE49-F238E27FC236}">
                <a16:creationId xmlns:a16="http://schemas.microsoft.com/office/drawing/2014/main" id="{8459386F-8999-0142-B80C-F2563A120DF4}"/>
              </a:ext>
            </a:extLst>
          </p:cNvPr>
          <p:cNvSpPr>
            <a:spLocks noChangeArrowheads="1"/>
          </p:cNvSpPr>
          <p:nvPr/>
        </p:nvSpPr>
        <p:spPr bwMode="auto">
          <a:xfrm>
            <a:off x="10808671" y="4523405"/>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40" name="Rectangle 148">
            <a:extLst>
              <a:ext uri="{FF2B5EF4-FFF2-40B4-BE49-F238E27FC236}">
                <a16:creationId xmlns:a16="http://schemas.microsoft.com/office/drawing/2014/main" id="{D5A0E506-1C3D-4F45-962A-F7F053C6C594}"/>
              </a:ext>
            </a:extLst>
          </p:cNvPr>
          <p:cNvSpPr>
            <a:spLocks noChangeArrowheads="1"/>
          </p:cNvSpPr>
          <p:nvPr/>
        </p:nvSpPr>
        <p:spPr bwMode="auto">
          <a:xfrm>
            <a:off x="10808781" y="4823617"/>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42" name="Rectangle 142">
            <a:extLst>
              <a:ext uri="{FF2B5EF4-FFF2-40B4-BE49-F238E27FC236}">
                <a16:creationId xmlns:a16="http://schemas.microsoft.com/office/drawing/2014/main" id="{F107D9FF-396C-5E4D-99A8-3FC2AB676FC0}"/>
              </a:ext>
            </a:extLst>
          </p:cNvPr>
          <p:cNvSpPr>
            <a:spLocks noChangeArrowheads="1"/>
          </p:cNvSpPr>
          <p:nvPr/>
        </p:nvSpPr>
        <p:spPr bwMode="auto">
          <a:xfrm>
            <a:off x="11186997" y="20777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43" name="Rectangle 143">
            <a:extLst>
              <a:ext uri="{FF2B5EF4-FFF2-40B4-BE49-F238E27FC236}">
                <a16:creationId xmlns:a16="http://schemas.microsoft.com/office/drawing/2014/main" id="{C7AC155A-59AD-D240-88B1-653610108A00}"/>
              </a:ext>
            </a:extLst>
          </p:cNvPr>
          <p:cNvSpPr>
            <a:spLocks noChangeArrowheads="1"/>
          </p:cNvSpPr>
          <p:nvPr/>
        </p:nvSpPr>
        <p:spPr bwMode="auto">
          <a:xfrm>
            <a:off x="11186997" y="23825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44" name="Rectangle 144">
            <a:extLst>
              <a:ext uri="{FF2B5EF4-FFF2-40B4-BE49-F238E27FC236}">
                <a16:creationId xmlns:a16="http://schemas.microsoft.com/office/drawing/2014/main" id="{D675EACD-86F6-284D-AE0F-58760451DB5D}"/>
              </a:ext>
            </a:extLst>
          </p:cNvPr>
          <p:cNvSpPr>
            <a:spLocks noChangeArrowheads="1"/>
          </p:cNvSpPr>
          <p:nvPr/>
        </p:nvSpPr>
        <p:spPr bwMode="auto">
          <a:xfrm>
            <a:off x="11186997" y="26873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45" name="Rectangle 145">
            <a:extLst>
              <a:ext uri="{FF2B5EF4-FFF2-40B4-BE49-F238E27FC236}">
                <a16:creationId xmlns:a16="http://schemas.microsoft.com/office/drawing/2014/main" id="{9CBDDC5F-6818-5448-92C9-BEBC1E90D23C}"/>
              </a:ext>
            </a:extLst>
          </p:cNvPr>
          <p:cNvSpPr>
            <a:spLocks noChangeArrowheads="1"/>
          </p:cNvSpPr>
          <p:nvPr/>
        </p:nvSpPr>
        <p:spPr bwMode="auto">
          <a:xfrm>
            <a:off x="11186997" y="29921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46" name="Rectangle 146">
            <a:extLst>
              <a:ext uri="{FF2B5EF4-FFF2-40B4-BE49-F238E27FC236}">
                <a16:creationId xmlns:a16="http://schemas.microsoft.com/office/drawing/2014/main" id="{91DD3E47-C155-9D4E-A936-9FE9EC8C2A9C}"/>
              </a:ext>
            </a:extLst>
          </p:cNvPr>
          <p:cNvSpPr>
            <a:spLocks noChangeArrowheads="1"/>
          </p:cNvSpPr>
          <p:nvPr/>
        </p:nvSpPr>
        <p:spPr bwMode="auto">
          <a:xfrm>
            <a:off x="11186997" y="32969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47" name="Rectangle 147">
            <a:extLst>
              <a:ext uri="{FF2B5EF4-FFF2-40B4-BE49-F238E27FC236}">
                <a16:creationId xmlns:a16="http://schemas.microsoft.com/office/drawing/2014/main" id="{6B8EE327-4200-2045-ACEB-68CA21257567}"/>
              </a:ext>
            </a:extLst>
          </p:cNvPr>
          <p:cNvSpPr>
            <a:spLocks noChangeArrowheads="1"/>
          </p:cNvSpPr>
          <p:nvPr/>
        </p:nvSpPr>
        <p:spPr bwMode="auto">
          <a:xfrm>
            <a:off x="11186997" y="36017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a:t>0</a:t>
            </a:r>
          </a:p>
        </p:txBody>
      </p:sp>
      <p:sp>
        <p:nvSpPr>
          <p:cNvPr id="248" name="Rectangle 148">
            <a:extLst>
              <a:ext uri="{FF2B5EF4-FFF2-40B4-BE49-F238E27FC236}">
                <a16:creationId xmlns:a16="http://schemas.microsoft.com/office/drawing/2014/main" id="{AE964592-7A57-554B-94EC-B8A4C82EB37D}"/>
              </a:ext>
            </a:extLst>
          </p:cNvPr>
          <p:cNvSpPr>
            <a:spLocks noChangeArrowheads="1"/>
          </p:cNvSpPr>
          <p:nvPr/>
        </p:nvSpPr>
        <p:spPr bwMode="auto">
          <a:xfrm>
            <a:off x="11186997" y="3906502"/>
            <a:ext cx="381000"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249" name="Rectangle 148">
            <a:extLst>
              <a:ext uri="{FF2B5EF4-FFF2-40B4-BE49-F238E27FC236}">
                <a16:creationId xmlns:a16="http://schemas.microsoft.com/office/drawing/2014/main" id="{037BE96B-6402-D848-BA4E-19211A1064F0}"/>
              </a:ext>
            </a:extLst>
          </p:cNvPr>
          <p:cNvSpPr>
            <a:spLocks noChangeArrowheads="1"/>
          </p:cNvSpPr>
          <p:nvPr/>
        </p:nvSpPr>
        <p:spPr bwMode="auto">
          <a:xfrm>
            <a:off x="11185928" y="4216559"/>
            <a:ext cx="387329"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50" name="Rectangle 148">
            <a:extLst>
              <a:ext uri="{FF2B5EF4-FFF2-40B4-BE49-F238E27FC236}">
                <a16:creationId xmlns:a16="http://schemas.microsoft.com/office/drawing/2014/main" id="{1A149A45-9B9B-0245-B09B-5838539A7746}"/>
              </a:ext>
            </a:extLst>
          </p:cNvPr>
          <p:cNvSpPr>
            <a:spLocks noChangeArrowheads="1"/>
          </p:cNvSpPr>
          <p:nvPr/>
        </p:nvSpPr>
        <p:spPr bwMode="auto">
          <a:xfrm>
            <a:off x="11182710" y="4522762"/>
            <a:ext cx="390432"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1</a:t>
            </a:r>
          </a:p>
        </p:txBody>
      </p:sp>
      <p:sp>
        <p:nvSpPr>
          <p:cNvPr id="251" name="Rectangle 148">
            <a:extLst>
              <a:ext uri="{FF2B5EF4-FFF2-40B4-BE49-F238E27FC236}">
                <a16:creationId xmlns:a16="http://schemas.microsoft.com/office/drawing/2014/main" id="{1184D4FE-3492-5449-9F5F-9643977B6151}"/>
              </a:ext>
            </a:extLst>
          </p:cNvPr>
          <p:cNvSpPr>
            <a:spLocks noChangeArrowheads="1"/>
          </p:cNvSpPr>
          <p:nvPr/>
        </p:nvSpPr>
        <p:spPr bwMode="auto">
          <a:xfrm>
            <a:off x="11182710" y="4822974"/>
            <a:ext cx="390542" cy="304800"/>
          </a:xfrm>
          <a:prstGeom prst="rect">
            <a:avLst/>
          </a:prstGeom>
          <a:solidFill>
            <a:srgbClr val="FFFF00"/>
          </a:solidFill>
          <a:ln w="9525">
            <a:solidFill>
              <a:schemeClr val="tx1"/>
            </a:solidFill>
            <a:miter lim="800000"/>
            <a:headEnd/>
            <a:tailEnd/>
          </a:ln>
        </p:spPr>
        <p:txBody>
          <a:bodyPr wrap="none" anchor="ctr"/>
          <a:lstStyle/>
          <a:p>
            <a:pPr algn="ctr" eaLnBrk="0" hangingPunct="0"/>
            <a:r>
              <a:rPr lang="en-US" dirty="0"/>
              <a:t>0</a:t>
            </a:r>
          </a:p>
        </p:txBody>
      </p:sp>
      <p:sp>
        <p:nvSpPr>
          <p:cNvPr id="10" name="Right Arrow 9">
            <a:extLst>
              <a:ext uri="{FF2B5EF4-FFF2-40B4-BE49-F238E27FC236}">
                <a16:creationId xmlns:a16="http://schemas.microsoft.com/office/drawing/2014/main" id="{853A4A51-4876-C84C-B758-8993DAE8D335}"/>
              </a:ext>
            </a:extLst>
          </p:cNvPr>
          <p:cNvSpPr/>
          <p:nvPr/>
        </p:nvSpPr>
        <p:spPr>
          <a:xfrm>
            <a:off x="5591503" y="3151787"/>
            <a:ext cx="1376856" cy="430476"/>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54771586"/>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Node Embeddings</a:t>
            </a:r>
          </a:p>
        </p:txBody>
      </p:sp>
      <p:sp>
        <p:nvSpPr>
          <p:cNvPr id="2" name="Content Placeholder 1"/>
          <p:cNvSpPr>
            <a:spLocks noGrp="1"/>
          </p:cNvSpPr>
          <p:nvPr>
            <p:ph sz="quarter" idx="1"/>
          </p:nvPr>
        </p:nvSpPr>
        <p:spPr>
          <a:xfrm>
            <a:off x="1219200" y="1824790"/>
            <a:ext cx="10363200" cy="4572000"/>
          </a:xfrm>
        </p:spPr>
        <p:txBody>
          <a:bodyPr/>
          <a:lstStyle/>
          <a:p>
            <a:r>
              <a:rPr lang="en-US" dirty="0"/>
              <a:t>Fixed length vector representations of nodes in a graph (similar to word embeddings)</a:t>
            </a:r>
          </a:p>
          <a:p>
            <a:endParaRPr lang="en-US" dirty="0"/>
          </a:p>
          <a:p>
            <a:r>
              <a:rPr lang="en-US" dirty="0"/>
              <a:t>Can be used in downstream machine learning and graph mining tasks</a:t>
            </a:r>
          </a:p>
          <a:p>
            <a:endParaRPr lang="en-US" dirty="0"/>
          </a:p>
          <a:p>
            <a:r>
              <a:rPr lang="en-US" dirty="0"/>
              <a:t>Need to learn smaller dense embeddings from higher dimensional information</a:t>
            </a:r>
          </a:p>
        </p:txBody>
      </p:sp>
    </p:spTree>
    <p:extLst>
      <p:ext uri="{BB962C8B-B14F-4D97-AF65-F5344CB8AC3E}">
        <p14:creationId xmlns:p14="http://schemas.microsoft.com/office/powerpoint/2010/main" val="54484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Methods</a:t>
            </a:r>
          </a:p>
        </p:txBody>
      </p:sp>
      <p:sp>
        <p:nvSpPr>
          <p:cNvPr id="7" name="Content Placeholder 1">
            <a:extLst>
              <a:ext uri="{FF2B5EF4-FFF2-40B4-BE49-F238E27FC236}">
                <a16:creationId xmlns:a16="http://schemas.microsoft.com/office/drawing/2014/main" id="{034D70EB-A771-450C-BFE6-923D2B172E1F}"/>
              </a:ext>
            </a:extLst>
          </p:cNvPr>
          <p:cNvSpPr txBox="1">
            <a:spLocks/>
          </p:cNvSpPr>
          <p:nvPr/>
        </p:nvSpPr>
        <p:spPr>
          <a:xfrm>
            <a:off x="1371600" y="1600200"/>
            <a:ext cx="10363200" cy="1608221"/>
          </a:xfrm>
          <a:prstGeom prst="rect">
            <a:avLst/>
          </a:prstGeom>
        </p:spPr>
        <p:txBody>
          <a:bodyPr vert="horz">
            <a:normAutofit/>
          </a:bodyPr>
          <a:lstStyle>
            <a:lvl1pPr marL="274320" indent="-274320" algn="l" rtl="0" eaLnBrk="1" latinLnBrk="0" hangingPunct="1">
              <a:spcBef>
                <a:spcPts val="580"/>
              </a:spcBef>
              <a:buClr>
                <a:schemeClr val="accent1">
                  <a:lumMod val="75000"/>
                </a:schemeClr>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lumMod val="75000"/>
                </a:schemeClr>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lumMod val="60000"/>
                  <a:lumOff val="4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lumMod val="75000"/>
                </a:schemeClr>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lumMod val="75000"/>
                </a:schemeClr>
              </a:buClr>
              <a:buChar char="•"/>
              <a:defRPr kumimoji="0" sz="1800" kern="1200">
                <a:solidFill>
                  <a:schemeClr val="tx1"/>
                </a:solidFill>
                <a:latin typeface="+mn-lt"/>
                <a:ea typeface="+mn-ea"/>
                <a:cs typeface="+mn-cs"/>
              </a:defRPr>
            </a:lvl8pPr>
            <a:lvl9pPr marL="2526030" indent="-285750" algn="l" rtl="0" eaLnBrk="1" latinLnBrk="0" hangingPunct="1">
              <a:spcBef>
                <a:spcPts val="370"/>
              </a:spcBef>
              <a:buClr>
                <a:schemeClr val="accent3">
                  <a:lumMod val="50000"/>
                </a:schemeClr>
              </a:buClr>
              <a:buFont typeface="Arial" panose="020B0604020202020204" pitchFamily="34" charset="0"/>
              <a:buChar char="•"/>
              <a:defRPr kumimoji="0" sz="1800" kern="1200">
                <a:solidFill>
                  <a:schemeClr val="tx1"/>
                </a:solidFill>
                <a:latin typeface="+mn-lt"/>
                <a:ea typeface="+mn-ea"/>
                <a:cs typeface="+mn-cs"/>
              </a:defRPr>
            </a:lvl9pPr>
          </a:lstStyle>
          <a:p>
            <a:r>
              <a:rPr lang="en-US" dirty="0"/>
              <a:t>Non Deep Learning based models: </a:t>
            </a:r>
            <a:r>
              <a:rPr lang="en-US" dirty="0" err="1"/>
              <a:t>DeepWalk</a:t>
            </a:r>
            <a:r>
              <a:rPr lang="en-US" dirty="0"/>
              <a:t>, node2vec</a:t>
            </a:r>
          </a:p>
          <a:p>
            <a:pPr lvl="1"/>
            <a:r>
              <a:rPr lang="en-US" dirty="0"/>
              <a:t>Biased random walk based approaches</a:t>
            </a:r>
          </a:p>
          <a:p>
            <a:pPr lvl="1"/>
            <a:r>
              <a:rPr lang="en-US" dirty="0"/>
              <a:t>Attempt to linearize a graph by viewing the results of the walks as sentences</a:t>
            </a:r>
          </a:p>
          <a:p>
            <a:pPr lvl="1"/>
            <a:endParaRPr lang="en-US" dirty="0"/>
          </a:p>
          <a:p>
            <a:pPr marL="320040" lvl="1" indent="0">
              <a:buNone/>
            </a:pPr>
            <a:endParaRPr lang="en-US" dirty="0"/>
          </a:p>
        </p:txBody>
      </p:sp>
      <p:sp>
        <p:nvSpPr>
          <p:cNvPr id="9" name="Content Placeholder 1">
            <a:extLst>
              <a:ext uri="{FF2B5EF4-FFF2-40B4-BE49-F238E27FC236}">
                <a16:creationId xmlns:a16="http://schemas.microsoft.com/office/drawing/2014/main" id="{42D367C7-279A-4A12-8254-92C0872B8786}"/>
              </a:ext>
            </a:extLst>
          </p:cNvPr>
          <p:cNvSpPr>
            <a:spLocks noGrp="1"/>
          </p:cNvSpPr>
          <p:nvPr>
            <p:ph sz="quarter" idx="1"/>
          </p:nvPr>
        </p:nvSpPr>
        <p:spPr>
          <a:xfrm>
            <a:off x="1371600" y="3489158"/>
            <a:ext cx="10363200" cy="1768642"/>
          </a:xfrm>
        </p:spPr>
        <p:txBody>
          <a:bodyPr>
            <a:normAutofit/>
          </a:bodyPr>
          <a:lstStyle/>
          <a:p>
            <a:r>
              <a:rPr lang="en-US" sz="2400" dirty="0"/>
              <a:t>Deep Learning models: Vanilla graph neural networks, GCNs</a:t>
            </a:r>
          </a:p>
          <a:p>
            <a:pPr lvl="1"/>
            <a:r>
              <a:rPr lang="en-US" dirty="0"/>
              <a:t>Neural Networks learn the representations</a:t>
            </a:r>
          </a:p>
          <a:p>
            <a:pPr lvl="1"/>
            <a:endParaRPr lang="en-US" dirty="0"/>
          </a:p>
        </p:txBody>
      </p:sp>
    </p:spTree>
    <p:extLst>
      <p:ext uri="{BB962C8B-B14F-4D97-AF65-F5344CB8AC3E}">
        <p14:creationId xmlns:p14="http://schemas.microsoft.com/office/powerpoint/2010/main" val="93980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008993" y="852867"/>
            <a:ext cx="10174014" cy="3908762"/>
          </a:xfrm>
          <a:prstGeom prst="rect">
            <a:avLst/>
          </a:prstGeom>
          <a:noFill/>
        </p:spPr>
        <p:txBody>
          <a:bodyPr wrap="square" rtlCol="0">
            <a:spAutoFit/>
          </a:bodyPr>
          <a:lstStyle/>
          <a:p>
            <a:pPr algn="ctr"/>
            <a:r>
              <a:rPr lang="en-US" sz="8000" dirty="0">
                <a:solidFill>
                  <a:srgbClr val="C00000"/>
                </a:solidFill>
                <a:latin typeface="Helvetica Neue Light" charset="0"/>
                <a:ea typeface="Helvetica Neue Light" charset="0"/>
                <a:cs typeface="Helvetica Neue Light" charset="0"/>
              </a:rPr>
              <a:t>Why networks?</a:t>
            </a:r>
            <a:endParaRPr lang="en-US" sz="3600" dirty="0">
              <a:latin typeface="Helvetica Neue Light" charset="0"/>
              <a:ea typeface="Helvetica Neue Light" charset="0"/>
              <a:cs typeface="Helvetica Neue Light" charset="0"/>
            </a:endParaRPr>
          </a:p>
          <a:p>
            <a:pPr algn="ctr"/>
            <a:r>
              <a:rPr lang="en-US" sz="2400" dirty="0">
                <a:latin typeface="Helvetica Neue Light" charset="0"/>
                <a:ea typeface="Helvetica Neue Light" charset="0"/>
                <a:cs typeface="Helvetica Neue Light" charset="0"/>
              </a:rPr>
              <a:t>The world around us is composed of systems, whether its solar system, digestive system, ecosystem or social system, they all have different entities, objects, or players that work together and share complex relationships with each other. Networks act as a general language for describing and modelling such complex systems. For instance lets say we have 10 objects, they can anything from people, phones or genes, we represent them as dots (or nodes).</a:t>
            </a:r>
          </a:p>
        </p:txBody>
      </p:sp>
      <p:sp>
        <p:nvSpPr>
          <p:cNvPr id="4" name="Slide Number Placeholder 3"/>
          <p:cNvSpPr>
            <a:spLocks noGrp="1"/>
          </p:cNvSpPr>
          <p:nvPr>
            <p:ph type="sldNum" sz="quarter" idx="12"/>
          </p:nvPr>
        </p:nvSpPr>
        <p:spPr/>
        <p:txBody>
          <a:bodyPr/>
          <a:lstStyle/>
          <a:p>
            <a:fld id="{19B12225-5612-419B-A8D5-4B8EEE4C217E}" type="slidenum">
              <a:rPr lang="en-US" smtClean="0"/>
              <a:pPr/>
              <a:t>2</a:t>
            </a:fld>
            <a:endParaRPr lang="en-US"/>
          </a:p>
        </p:txBody>
      </p:sp>
      <p:sp>
        <p:nvSpPr>
          <p:cNvPr id="2" name="Rectangle 1">
            <a:extLst>
              <a:ext uri="{FF2B5EF4-FFF2-40B4-BE49-F238E27FC236}">
                <a16:creationId xmlns:a16="http://schemas.microsoft.com/office/drawing/2014/main" id="{0C7DBE45-0E30-5E44-ABAE-A424A9AAA185}"/>
              </a:ext>
            </a:extLst>
          </p:cNvPr>
          <p:cNvSpPr/>
          <p:nvPr/>
        </p:nvSpPr>
        <p:spPr>
          <a:xfrm>
            <a:off x="7677938" y="-24213"/>
            <a:ext cx="4524444" cy="369332"/>
          </a:xfrm>
          <a:prstGeom prst="rect">
            <a:avLst/>
          </a:prstGeom>
          <a:solidFill>
            <a:schemeClr val="accent1"/>
          </a:solidFill>
        </p:spPr>
        <p:txBody>
          <a:bodyPr wrap="none">
            <a:spAutoFit/>
          </a:bodyPr>
          <a:lstStyle/>
          <a:p>
            <a:pPr marL="342900" indent="-342900">
              <a:buFont typeface="Arial" panose="020B0604020202020204" pitchFamily="34" charset="0"/>
              <a:buChar char="•"/>
            </a:pPr>
            <a:r>
              <a:rPr lang="en-US" dirty="0"/>
              <a:t>What are the different graph analytic tasks</a:t>
            </a:r>
          </a:p>
        </p:txBody>
      </p:sp>
    </p:spTree>
    <p:extLst>
      <p:ext uri="{BB962C8B-B14F-4D97-AF65-F5344CB8AC3E}">
        <p14:creationId xmlns:p14="http://schemas.microsoft.com/office/powerpoint/2010/main" val="469546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9B12225-5612-419B-A8D5-4B8EEE4C217E}" type="slidenum">
              <a:rPr lang="en-US" smtClean="0"/>
              <a:pPr/>
              <a:t>3</a:t>
            </a:fld>
            <a:endParaRPr lang="en-US"/>
          </a:p>
        </p:txBody>
      </p:sp>
      <p:sp>
        <p:nvSpPr>
          <p:cNvPr id="2" name="Footer Placeholder 1"/>
          <p:cNvSpPr>
            <a:spLocks noGrp="1"/>
          </p:cNvSpPr>
          <p:nvPr>
            <p:ph type="ftr" sz="quarter" idx="11"/>
          </p:nvPr>
        </p:nvSpPr>
        <p:spPr/>
        <p:txBody>
          <a:bodyPr/>
          <a:lstStyle/>
          <a:p>
            <a:r>
              <a:rPr lang="en-US" dirty="0"/>
              <a:t>Deep Learning for Network Biology -- </a:t>
            </a:r>
            <a:r>
              <a:rPr lang="en-US" dirty="0" err="1"/>
              <a:t>snap.stanford.edu</a:t>
            </a:r>
            <a:r>
              <a:rPr lang="en-US" dirty="0"/>
              <a:t>/</a:t>
            </a:r>
            <a:r>
              <a:rPr lang="en-US" dirty="0" err="1"/>
              <a:t>deepnetbio-ismb</a:t>
            </a:r>
            <a:r>
              <a:rPr lang="en-US" dirty="0"/>
              <a:t> -- ISMB 2018</a:t>
            </a:r>
          </a:p>
        </p:txBody>
      </p:sp>
      <p:sp>
        <p:nvSpPr>
          <p:cNvPr id="14" name="Rectangle 13">
            <a:extLst>
              <a:ext uri="{FF2B5EF4-FFF2-40B4-BE49-F238E27FC236}">
                <a16:creationId xmlns:a16="http://schemas.microsoft.com/office/drawing/2014/main" id="{27BFDD74-A122-4340-92F3-031A96935BDF}"/>
              </a:ext>
            </a:extLst>
          </p:cNvPr>
          <p:cNvSpPr/>
          <p:nvPr/>
        </p:nvSpPr>
        <p:spPr>
          <a:xfrm>
            <a:off x="7677938" y="-24213"/>
            <a:ext cx="4524444" cy="369332"/>
          </a:xfrm>
          <a:prstGeom prst="rect">
            <a:avLst/>
          </a:prstGeom>
          <a:solidFill>
            <a:schemeClr val="accent1"/>
          </a:solidFill>
        </p:spPr>
        <p:txBody>
          <a:bodyPr wrap="none">
            <a:spAutoFit/>
          </a:bodyPr>
          <a:lstStyle/>
          <a:p>
            <a:pPr marL="342900" indent="-342900">
              <a:buFont typeface="Arial" panose="020B0604020202020204" pitchFamily="34" charset="0"/>
              <a:buChar char="•"/>
            </a:pPr>
            <a:r>
              <a:rPr lang="en-US" dirty="0"/>
              <a:t>What are the different graph analytic tasks</a:t>
            </a:r>
          </a:p>
        </p:txBody>
      </p:sp>
      <p:grpSp>
        <p:nvGrpSpPr>
          <p:cNvPr id="3" name="Group 2">
            <a:extLst>
              <a:ext uri="{FF2B5EF4-FFF2-40B4-BE49-F238E27FC236}">
                <a16:creationId xmlns:a16="http://schemas.microsoft.com/office/drawing/2014/main" id="{CF8B4D3D-4B2E-534B-AC98-D29D38B11615}"/>
              </a:ext>
            </a:extLst>
          </p:cNvPr>
          <p:cNvGrpSpPr/>
          <p:nvPr/>
        </p:nvGrpSpPr>
        <p:grpSpPr>
          <a:xfrm>
            <a:off x="996210" y="1683475"/>
            <a:ext cx="3662855" cy="2903482"/>
            <a:chOff x="3505200" y="1143000"/>
            <a:chExt cx="5638800" cy="4293476"/>
          </a:xfrm>
        </p:grpSpPr>
        <p:grpSp>
          <p:nvGrpSpPr>
            <p:cNvPr id="53" name="Group 52"/>
            <p:cNvGrpSpPr/>
            <p:nvPr/>
          </p:nvGrpSpPr>
          <p:grpSpPr>
            <a:xfrm>
              <a:off x="3505200" y="1143000"/>
              <a:ext cx="5638800" cy="3657600"/>
              <a:chOff x="1981200" y="1143000"/>
              <a:chExt cx="5638800" cy="3657600"/>
            </a:xfrm>
          </p:grpSpPr>
          <p:sp>
            <p:nvSpPr>
              <p:cNvPr id="54" name="Oval 53"/>
              <p:cNvSpPr/>
              <p:nvPr/>
            </p:nvSpPr>
            <p:spPr>
              <a:xfrm>
                <a:off x="2667000" y="12954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4572000" y="11430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3733800" y="3124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57" name="Oval 56"/>
              <p:cNvSpPr/>
              <p:nvPr/>
            </p:nvSpPr>
            <p:spPr>
              <a:xfrm>
                <a:off x="5105400" y="2743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58" name="Oval 57"/>
              <p:cNvSpPr/>
              <p:nvPr/>
            </p:nvSpPr>
            <p:spPr>
              <a:xfrm>
                <a:off x="2895600" y="41910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59" name="Oval 58"/>
              <p:cNvSpPr/>
              <p:nvPr/>
            </p:nvSpPr>
            <p:spPr>
              <a:xfrm>
                <a:off x="6096000" y="1600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0" name="Oval 59"/>
              <p:cNvSpPr/>
              <p:nvPr/>
            </p:nvSpPr>
            <p:spPr>
              <a:xfrm>
                <a:off x="5715000" y="4267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1" name="Oval 60"/>
              <p:cNvSpPr/>
              <p:nvPr/>
            </p:nvSpPr>
            <p:spPr>
              <a:xfrm>
                <a:off x="7086600" y="28194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2" name="Oval 61"/>
              <p:cNvSpPr/>
              <p:nvPr/>
            </p:nvSpPr>
            <p:spPr>
              <a:xfrm>
                <a:off x="1981200" y="2743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grpSp>
        <p:sp>
          <p:nvSpPr>
            <p:cNvPr id="15" name="Oval 14">
              <a:extLst>
                <a:ext uri="{FF2B5EF4-FFF2-40B4-BE49-F238E27FC236}">
                  <a16:creationId xmlns:a16="http://schemas.microsoft.com/office/drawing/2014/main" id="{EB1370DE-E3BD-5C47-A398-AB18E03BE4DE}"/>
                </a:ext>
              </a:extLst>
            </p:cNvPr>
            <p:cNvSpPr/>
            <p:nvPr/>
          </p:nvSpPr>
          <p:spPr>
            <a:xfrm>
              <a:off x="5860831" y="4903076"/>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grpSp>
      <p:grpSp>
        <p:nvGrpSpPr>
          <p:cNvPr id="17" name="Group 16">
            <a:extLst>
              <a:ext uri="{FF2B5EF4-FFF2-40B4-BE49-F238E27FC236}">
                <a16:creationId xmlns:a16="http://schemas.microsoft.com/office/drawing/2014/main" id="{E5000580-2B32-FC48-8DDB-8B71101DB916}"/>
              </a:ext>
            </a:extLst>
          </p:cNvPr>
          <p:cNvGrpSpPr/>
          <p:nvPr/>
        </p:nvGrpSpPr>
        <p:grpSpPr>
          <a:xfrm>
            <a:off x="7448531" y="1450429"/>
            <a:ext cx="4114800" cy="3339312"/>
            <a:chOff x="3505200" y="1143000"/>
            <a:chExt cx="5638800" cy="4293476"/>
          </a:xfrm>
        </p:grpSpPr>
        <p:cxnSp>
          <p:nvCxnSpPr>
            <p:cNvPr id="18" name="Straight Connector 17">
              <a:extLst>
                <a:ext uri="{FF2B5EF4-FFF2-40B4-BE49-F238E27FC236}">
                  <a16:creationId xmlns:a16="http://schemas.microsoft.com/office/drawing/2014/main" id="{43FF8ACC-F811-1F4E-948D-A2AEB206617E}"/>
                </a:ext>
              </a:extLst>
            </p:cNvPr>
            <p:cNvCxnSpPr>
              <a:cxnSpLocks/>
            </p:cNvCxnSpPr>
            <p:nvPr/>
          </p:nvCxnSpPr>
          <p:spPr>
            <a:xfrm flipH="1">
              <a:off x="6097971" y="4569782"/>
              <a:ext cx="1369629" cy="607876"/>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AACFF004-C75C-404A-9CF3-2E734F7379F8}"/>
                </a:ext>
              </a:extLst>
            </p:cNvPr>
            <p:cNvGrpSpPr/>
            <p:nvPr/>
          </p:nvGrpSpPr>
          <p:grpSpPr>
            <a:xfrm>
              <a:off x="3771900" y="1385396"/>
              <a:ext cx="5105400" cy="3806714"/>
              <a:chOff x="2247900" y="1385395"/>
              <a:chExt cx="5105400" cy="3806714"/>
            </a:xfrm>
          </p:grpSpPr>
          <p:cxnSp>
            <p:nvCxnSpPr>
              <p:cNvPr id="31" name="Straight Connector 30">
                <a:extLst>
                  <a:ext uri="{FF2B5EF4-FFF2-40B4-BE49-F238E27FC236}">
                    <a16:creationId xmlns:a16="http://schemas.microsoft.com/office/drawing/2014/main" id="{9A2EA383-6480-694C-8E3C-AD406D46DCB9}"/>
                  </a:ext>
                </a:extLst>
              </p:cNvPr>
              <p:cNvCxnSpPr/>
              <p:nvPr/>
            </p:nvCxnSpPr>
            <p:spPr>
              <a:xfrm>
                <a:off x="2933700" y="1600200"/>
                <a:ext cx="1066800" cy="17526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254ACD0-AFC3-2546-85FF-91C942EC0A24}"/>
                  </a:ext>
                </a:extLst>
              </p:cNvPr>
              <p:cNvCxnSpPr>
                <a:cxnSpLocks/>
              </p:cNvCxnSpPr>
              <p:nvPr/>
            </p:nvCxnSpPr>
            <p:spPr>
              <a:xfrm flipH="1">
                <a:off x="4572000" y="1385395"/>
                <a:ext cx="266700" cy="3806714"/>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2A2AF76-3669-FA40-9CA4-AC50B1651E23}"/>
                  </a:ext>
                </a:extLst>
              </p:cNvPr>
              <p:cNvCxnSpPr/>
              <p:nvPr/>
            </p:nvCxnSpPr>
            <p:spPr>
              <a:xfrm>
                <a:off x="6242957" y="1763486"/>
                <a:ext cx="1110343" cy="1417864"/>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31420074-A7E1-B548-88E7-5A305983BF56}"/>
                  </a:ext>
                </a:extLst>
              </p:cNvPr>
              <p:cNvCxnSpPr/>
              <p:nvPr/>
            </p:nvCxnSpPr>
            <p:spPr>
              <a:xfrm flipH="1">
                <a:off x="5353050" y="1866900"/>
                <a:ext cx="971550" cy="12192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5BCB893-1811-3844-B6F5-8C16EC1FE5E1}"/>
                  </a:ext>
                </a:extLst>
              </p:cNvPr>
              <p:cNvCxnSpPr>
                <a:cxnSpLocks/>
              </p:cNvCxnSpPr>
              <p:nvPr/>
            </p:nvCxnSpPr>
            <p:spPr>
              <a:xfrm flipH="1" flipV="1">
                <a:off x="5410200" y="3009898"/>
                <a:ext cx="1943100" cy="76202"/>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1C66C56-C536-4441-866B-6ED9806AA7EF}"/>
                  </a:ext>
                </a:extLst>
              </p:cNvPr>
              <p:cNvCxnSpPr/>
              <p:nvPr/>
            </p:nvCxnSpPr>
            <p:spPr>
              <a:xfrm flipH="1" flipV="1">
                <a:off x="5486400" y="3086100"/>
                <a:ext cx="495300" cy="14478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CFD6851-FF17-7E45-86D6-E81EAEFE17F5}"/>
                  </a:ext>
                </a:extLst>
              </p:cNvPr>
              <p:cNvCxnSpPr/>
              <p:nvPr/>
            </p:nvCxnSpPr>
            <p:spPr>
              <a:xfrm flipV="1">
                <a:off x="6057900" y="3086100"/>
                <a:ext cx="1295400" cy="14859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511D1B6-156B-424B-BBFA-C1BF98915673}"/>
                  </a:ext>
                </a:extLst>
              </p:cNvPr>
              <p:cNvCxnSpPr/>
              <p:nvPr/>
            </p:nvCxnSpPr>
            <p:spPr>
              <a:xfrm flipV="1">
                <a:off x="3931729" y="1409700"/>
                <a:ext cx="945071" cy="19050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2E09100-B7DE-C345-A828-94CBF70E0F12}"/>
                  </a:ext>
                </a:extLst>
              </p:cNvPr>
              <p:cNvCxnSpPr/>
              <p:nvPr/>
            </p:nvCxnSpPr>
            <p:spPr>
              <a:xfrm flipH="1" flipV="1">
                <a:off x="2247900" y="3009900"/>
                <a:ext cx="1683829" cy="3810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6CEFEC4-C315-0941-AE7C-E8AD9DD8A6AD}"/>
                  </a:ext>
                </a:extLst>
              </p:cNvPr>
              <p:cNvCxnSpPr/>
              <p:nvPr/>
            </p:nvCxnSpPr>
            <p:spPr>
              <a:xfrm flipH="1">
                <a:off x="2247900" y="1409700"/>
                <a:ext cx="2590800" cy="15621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A72EC9D-5F58-F94B-ACE4-EACA77F7080A}"/>
                  </a:ext>
                </a:extLst>
              </p:cNvPr>
              <p:cNvCxnSpPr/>
              <p:nvPr/>
            </p:nvCxnSpPr>
            <p:spPr>
              <a:xfrm flipH="1">
                <a:off x="2247900" y="1562100"/>
                <a:ext cx="647700" cy="14097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820BEA9-9E8F-3244-89A4-FB07489BD580}"/>
                  </a:ext>
                </a:extLst>
              </p:cNvPr>
              <p:cNvCxnSpPr/>
              <p:nvPr/>
            </p:nvCxnSpPr>
            <p:spPr>
              <a:xfrm flipH="1">
                <a:off x="3200400" y="3390900"/>
                <a:ext cx="800100" cy="11049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D08F0C6-9606-3F43-B3C0-69BFF4FFF5CF}"/>
                  </a:ext>
                </a:extLst>
              </p:cNvPr>
              <p:cNvCxnSpPr/>
              <p:nvPr/>
            </p:nvCxnSpPr>
            <p:spPr>
              <a:xfrm>
                <a:off x="2247900" y="3009900"/>
                <a:ext cx="838200" cy="15240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4F865B9-CE9F-E041-9276-38913456DC76}"/>
                  </a:ext>
                </a:extLst>
              </p:cNvPr>
              <p:cNvCxnSpPr/>
              <p:nvPr/>
            </p:nvCxnSpPr>
            <p:spPr>
              <a:xfrm>
                <a:off x="3200400" y="4495800"/>
                <a:ext cx="2857500" cy="381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E92FD0CB-8341-F744-BE97-24646054CE2B}"/>
                </a:ext>
              </a:extLst>
            </p:cNvPr>
            <p:cNvGrpSpPr/>
            <p:nvPr/>
          </p:nvGrpSpPr>
          <p:grpSpPr>
            <a:xfrm>
              <a:off x="3505200" y="1143000"/>
              <a:ext cx="5638800" cy="3657600"/>
              <a:chOff x="1981200" y="1143000"/>
              <a:chExt cx="5638800" cy="3657600"/>
            </a:xfrm>
          </p:grpSpPr>
          <p:sp>
            <p:nvSpPr>
              <p:cNvPr id="22" name="Oval 21">
                <a:extLst>
                  <a:ext uri="{FF2B5EF4-FFF2-40B4-BE49-F238E27FC236}">
                    <a16:creationId xmlns:a16="http://schemas.microsoft.com/office/drawing/2014/main" id="{9BED8B55-CA74-B744-9E19-0AD1263403C5}"/>
                  </a:ext>
                </a:extLst>
              </p:cNvPr>
              <p:cNvSpPr/>
              <p:nvPr/>
            </p:nvSpPr>
            <p:spPr>
              <a:xfrm>
                <a:off x="2667000" y="12954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D20598D7-4F03-0945-9048-6C7EACBC3270}"/>
                  </a:ext>
                </a:extLst>
              </p:cNvPr>
              <p:cNvSpPr/>
              <p:nvPr/>
            </p:nvSpPr>
            <p:spPr>
              <a:xfrm>
                <a:off x="4572000" y="11430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D8382C1A-3E02-5542-8513-21630DE68B87}"/>
                  </a:ext>
                </a:extLst>
              </p:cNvPr>
              <p:cNvSpPr/>
              <p:nvPr/>
            </p:nvSpPr>
            <p:spPr>
              <a:xfrm>
                <a:off x="3733800" y="3124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5" name="Oval 24">
                <a:extLst>
                  <a:ext uri="{FF2B5EF4-FFF2-40B4-BE49-F238E27FC236}">
                    <a16:creationId xmlns:a16="http://schemas.microsoft.com/office/drawing/2014/main" id="{6FAC4A9B-10A9-1F43-96F0-C57C40EBC393}"/>
                  </a:ext>
                </a:extLst>
              </p:cNvPr>
              <p:cNvSpPr/>
              <p:nvPr/>
            </p:nvSpPr>
            <p:spPr>
              <a:xfrm>
                <a:off x="5105400" y="2743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6" name="Oval 25">
                <a:extLst>
                  <a:ext uri="{FF2B5EF4-FFF2-40B4-BE49-F238E27FC236}">
                    <a16:creationId xmlns:a16="http://schemas.microsoft.com/office/drawing/2014/main" id="{D67F62C9-545B-044D-909E-E562527DDFE4}"/>
                  </a:ext>
                </a:extLst>
              </p:cNvPr>
              <p:cNvSpPr/>
              <p:nvPr/>
            </p:nvSpPr>
            <p:spPr>
              <a:xfrm>
                <a:off x="2895600" y="41910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7" name="Oval 26">
                <a:extLst>
                  <a:ext uri="{FF2B5EF4-FFF2-40B4-BE49-F238E27FC236}">
                    <a16:creationId xmlns:a16="http://schemas.microsoft.com/office/drawing/2014/main" id="{653F15A5-EEF9-034F-9713-549FB5746F54}"/>
                  </a:ext>
                </a:extLst>
              </p:cNvPr>
              <p:cNvSpPr/>
              <p:nvPr/>
            </p:nvSpPr>
            <p:spPr>
              <a:xfrm>
                <a:off x="6096000" y="1600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8" name="Oval 27">
                <a:extLst>
                  <a:ext uri="{FF2B5EF4-FFF2-40B4-BE49-F238E27FC236}">
                    <a16:creationId xmlns:a16="http://schemas.microsoft.com/office/drawing/2014/main" id="{604260E4-8E5A-794D-8B5C-42CF74FA5DA9}"/>
                  </a:ext>
                </a:extLst>
              </p:cNvPr>
              <p:cNvSpPr/>
              <p:nvPr/>
            </p:nvSpPr>
            <p:spPr>
              <a:xfrm>
                <a:off x="5715000" y="4267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9" name="Oval 28">
                <a:extLst>
                  <a:ext uri="{FF2B5EF4-FFF2-40B4-BE49-F238E27FC236}">
                    <a16:creationId xmlns:a16="http://schemas.microsoft.com/office/drawing/2014/main" id="{A512E366-7226-C346-9F2F-784FED05381F}"/>
                  </a:ext>
                </a:extLst>
              </p:cNvPr>
              <p:cNvSpPr/>
              <p:nvPr/>
            </p:nvSpPr>
            <p:spPr>
              <a:xfrm>
                <a:off x="7086600" y="28194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30" name="Oval 29">
                <a:extLst>
                  <a:ext uri="{FF2B5EF4-FFF2-40B4-BE49-F238E27FC236}">
                    <a16:creationId xmlns:a16="http://schemas.microsoft.com/office/drawing/2014/main" id="{DD3A465B-38E8-4E43-B774-0898FC5C3D86}"/>
                  </a:ext>
                </a:extLst>
              </p:cNvPr>
              <p:cNvSpPr/>
              <p:nvPr/>
            </p:nvSpPr>
            <p:spPr>
              <a:xfrm>
                <a:off x="1981200" y="2743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grpSp>
        <p:sp>
          <p:nvSpPr>
            <p:cNvPr id="21" name="Oval 20">
              <a:extLst>
                <a:ext uri="{FF2B5EF4-FFF2-40B4-BE49-F238E27FC236}">
                  <a16:creationId xmlns:a16="http://schemas.microsoft.com/office/drawing/2014/main" id="{9EE276FF-2459-A047-937C-BE2CAF581C2F}"/>
                </a:ext>
              </a:extLst>
            </p:cNvPr>
            <p:cNvSpPr/>
            <p:nvPr/>
          </p:nvSpPr>
          <p:spPr>
            <a:xfrm>
              <a:off x="5860831" y="4903076"/>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grpSp>
      <p:sp>
        <p:nvSpPr>
          <p:cNvPr id="7" name="Right Arrow 6">
            <a:extLst>
              <a:ext uri="{FF2B5EF4-FFF2-40B4-BE49-F238E27FC236}">
                <a16:creationId xmlns:a16="http://schemas.microsoft.com/office/drawing/2014/main" id="{779024CD-F769-534C-9FAA-66EAE9384A6A}"/>
              </a:ext>
            </a:extLst>
          </p:cNvPr>
          <p:cNvSpPr/>
          <p:nvPr/>
        </p:nvSpPr>
        <p:spPr>
          <a:xfrm>
            <a:off x="5445953" y="2843171"/>
            <a:ext cx="1422779" cy="296328"/>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3E7044D8-8918-1049-B134-66C8690CA414}"/>
              </a:ext>
            </a:extLst>
          </p:cNvPr>
          <p:cNvSpPr txBox="1"/>
          <p:nvPr/>
        </p:nvSpPr>
        <p:spPr>
          <a:xfrm>
            <a:off x="6274124" y="625914"/>
            <a:ext cx="6324600" cy="646331"/>
          </a:xfrm>
          <a:prstGeom prst="rect">
            <a:avLst/>
          </a:prstGeom>
          <a:noFill/>
        </p:spPr>
        <p:txBody>
          <a:bodyPr wrap="square" rtlCol="0">
            <a:spAutoFit/>
          </a:bodyPr>
          <a:lstStyle/>
          <a:p>
            <a:pPr algn="ctr"/>
            <a:r>
              <a:rPr lang="en-US" sz="3600" dirty="0">
                <a:solidFill>
                  <a:srgbClr val="C00000"/>
                </a:solidFill>
                <a:latin typeface="Helvetica Neue Light" charset="0"/>
                <a:ea typeface="Helvetica Neue Light" charset="0"/>
                <a:cs typeface="Helvetica Neue Light" charset="0"/>
              </a:rPr>
              <a:t>Network!</a:t>
            </a:r>
          </a:p>
        </p:txBody>
      </p:sp>
      <p:sp>
        <p:nvSpPr>
          <p:cNvPr id="49" name="TextBox 48">
            <a:extLst>
              <a:ext uri="{FF2B5EF4-FFF2-40B4-BE49-F238E27FC236}">
                <a16:creationId xmlns:a16="http://schemas.microsoft.com/office/drawing/2014/main" id="{30A1EED2-819C-9540-810C-9C07970061C0}"/>
              </a:ext>
            </a:extLst>
          </p:cNvPr>
          <p:cNvSpPr txBox="1"/>
          <p:nvPr/>
        </p:nvSpPr>
        <p:spPr>
          <a:xfrm>
            <a:off x="-52571" y="638882"/>
            <a:ext cx="6324600" cy="646331"/>
          </a:xfrm>
          <a:prstGeom prst="rect">
            <a:avLst/>
          </a:prstGeom>
          <a:noFill/>
        </p:spPr>
        <p:txBody>
          <a:bodyPr wrap="square" rtlCol="0">
            <a:spAutoFit/>
          </a:bodyPr>
          <a:lstStyle/>
          <a:p>
            <a:pPr algn="ctr"/>
            <a:r>
              <a:rPr lang="en-US" sz="3600" dirty="0">
                <a:solidFill>
                  <a:srgbClr val="C00000"/>
                </a:solidFill>
                <a:latin typeface="Helvetica Neue Light" charset="0"/>
                <a:ea typeface="Helvetica Neue Light" charset="0"/>
                <a:cs typeface="Helvetica Neue Light" charset="0"/>
              </a:rPr>
              <a:t>Collection of elements!</a:t>
            </a:r>
          </a:p>
        </p:txBody>
      </p:sp>
    </p:spTree>
    <p:extLst>
      <p:ext uri="{BB962C8B-B14F-4D97-AF65-F5344CB8AC3E}">
        <p14:creationId xmlns:p14="http://schemas.microsoft.com/office/powerpoint/2010/main" val="2875530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14400" y="-38280"/>
            <a:ext cx="6324600" cy="1200329"/>
          </a:xfrm>
          <a:prstGeom prst="rect">
            <a:avLst/>
          </a:prstGeom>
          <a:noFill/>
        </p:spPr>
        <p:txBody>
          <a:bodyPr wrap="square" rtlCol="0">
            <a:spAutoFit/>
          </a:bodyPr>
          <a:lstStyle/>
          <a:p>
            <a:pPr algn="ctr"/>
            <a:r>
              <a:rPr lang="en-US" sz="7200" dirty="0">
                <a:solidFill>
                  <a:srgbClr val="C00000"/>
                </a:solidFill>
                <a:latin typeface="Helvetica Neue Light" charset="0"/>
                <a:ea typeface="Helvetica Neue Light" charset="0"/>
                <a:cs typeface="Helvetica Neue Light" charset="0"/>
              </a:rPr>
              <a:t>Network!</a:t>
            </a:r>
          </a:p>
        </p:txBody>
      </p:sp>
      <p:sp>
        <p:nvSpPr>
          <p:cNvPr id="4" name="Slide Number Placeholder 3"/>
          <p:cNvSpPr>
            <a:spLocks noGrp="1"/>
          </p:cNvSpPr>
          <p:nvPr>
            <p:ph type="sldNum" sz="quarter" idx="12"/>
          </p:nvPr>
        </p:nvSpPr>
        <p:spPr/>
        <p:txBody>
          <a:bodyPr/>
          <a:lstStyle/>
          <a:p>
            <a:fld id="{19B12225-5612-419B-A8D5-4B8EEE4C217E}" type="slidenum">
              <a:rPr lang="en-US" smtClean="0"/>
              <a:pPr/>
              <a:t>4</a:t>
            </a:fld>
            <a:endParaRPr lang="en-US"/>
          </a:p>
        </p:txBody>
      </p:sp>
      <p:sp>
        <p:nvSpPr>
          <p:cNvPr id="2" name="Footer Placeholder 1"/>
          <p:cNvSpPr>
            <a:spLocks noGrp="1"/>
          </p:cNvSpPr>
          <p:nvPr>
            <p:ph type="ftr" sz="quarter" idx="11"/>
          </p:nvPr>
        </p:nvSpPr>
        <p:spPr/>
        <p:txBody>
          <a:bodyPr/>
          <a:lstStyle/>
          <a:p>
            <a:r>
              <a:rPr lang="en-US"/>
              <a:t>Deep Learning for Network Biology -- snap.stanford.edu/deepnetbio-ismb -- ISMB 2018</a:t>
            </a:r>
          </a:p>
        </p:txBody>
      </p:sp>
      <p:sp>
        <p:nvSpPr>
          <p:cNvPr id="30" name="Rectangle 29">
            <a:extLst>
              <a:ext uri="{FF2B5EF4-FFF2-40B4-BE49-F238E27FC236}">
                <a16:creationId xmlns:a16="http://schemas.microsoft.com/office/drawing/2014/main" id="{07542E80-B88A-AF41-BB71-3152EC49B5AF}"/>
              </a:ext>
            </a:extLst>
          </p:cNvPr>
          <p:cNvSpPr/>
          <p:nvPr/>
        </p:nvSpPr>
        <p:spPr>
          <a:xfrm>
            <a:off x="7677938" y="-24213"/>
            <a:ext cx="4524444" cy="369332"/>
          </a:xfrm>
          <a:prstGeom prst="rect">
            <a:avLst/>
          </a:prstGeom>
          <a:solidFill>
            <a:schemeClr val="accent1"/>
          </a:solidFill>
        </p:spPr>
        <p:txBody>
          <a:bodyPr wrap="none">
            <a:spAutoFit/>
          </a:bodyPr>
          <a:lstStyle/>
          <a:p>
            <a:pPr marL="342900" indent="-342900">
              <a:buFont typeface="Arial" panose="020B0604020202020204" pitchFamily="34" charset="0"/>
              <a:buChar char="•"/>
            </a:pPr>
            <a:r>
              <a:rPr lang="en-US" dirty="0"/>
              <a:t>What are the different graph analytic tasks</a:t>
            </a:r>
          </a:p>
        </p:txBody>
      </p:sp>
      <p:grpSp>
        <p:nvGrpSpPr>
          <p:cNvPr id="8" name="Group 7">
            <a:extLst>
              <a:ext uri="{FF2B5EF4-FFF2-40B4-BE49-F238E27FC236}">
                <a16:creationId xmlns:a16="http://schemas.microsoft.com/office/drawing/2014/main" id="{87B29141-A1A8-D14F-9974-3436870B68EB}"/>
              </a:ext>
            </a:extLst>
          </p:cNvPr>
          <p:cNvGrpSpPr/>
          <p:nvPr/>
        </p:nvGrpSpPr>
        <p:grpSpPr>
          <a:xfrm>
            <a:off x="341586" y="1282262"/>
            <a:ext cx="5638800" cy="4293476"/>
            <a:chOff x="3505200" y="1143000"/>
            <a:chExt cx="5638800" cy="4293476"/>
          </a:xfrm>
        </p:grpSpPr>
        <p:cxnSp>
          <p:nvCxnSpPr>
            <p:cNvPr id="34" name="Straight Connector 33">
              <a:extLst>
                <a:ext uri="{FF2B5EF4-FFF2-40B4-BE49-F238E27FC236}">
                  <a16:creationId xmlns:a16="http://schemas.microsoft.com/office/drawing/2014/main" id="{CB465C0D-37CA-A44D-B8E7-57BF58847D1E}"/>
                </a:ext>
              </a:extLst>
            </p:cNvPr>
            <p:cNvCxnSpPr>
              <a:cxnSpLocks/>
            </p:cNvCxnSpPr>
            <p:nvPr/>
          </p:nvCxnSpPr>
          <p:spPr>
            <a:xfrm flipH="1">
              <a:off x="6097971" y="4569782"/>
              <a:ext cx="1369629" cy="607876"/>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2" name="Group 51"/>
            <p:cNvGrpSpPr/>
            <p:nvPr/>
          </p:nvGrpSpPr>
          <p:grpSpPr>
            <a:xfrm>
              <a:off x="3771900" y="1385396"/>
              <a:ext cx="5105400" cy="3806714"/>
              <a:chOff x="2247900" y="1385395"/>
              <a:chExt cx="5105400" cy="3806714"/>
            </a:xfrm>
          </p:grpSpPr>
          <p:cxnSp>
            <p:nvCxnSpPr>
              <p:cNvPr id="18" name="Straight Connector 17"/>
              <p:cNvCxnSpPr/>
              <p:nvPr/>
            </p:nvCxnSpPr>
            <p:spPr>
              <a:xfrm>
                <a:off x="2933700" y="1600200"/>
                <a:ext cx="1066800" cy="17526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cxnSpLocks/>
              </p:cNvCxnSpPr>
              <p:nvPr/>
            </p:nvCxnSpPr>
            <p:spPr>
              <a:xfrm flipH="1">
                <a:off x="4572000" y="1385395"/>
                <a:ext cx="266700" cy="3806714"/>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6242957" y="1763486"/>
                <a:ext cx="1110343" cy="1417864"/>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5353050" y="1866900"/>
                <a:ext cx="971550" cy="12192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cxnSpLocks/>
              </p:cNvCxnSpPr>
              <p:nvPr/>
            </p:nvCxnSpPr>
            <p:spPr>
              <a:xfrm flipH="1" flipV="1">
                <a:off x="5410200" y="3009898"/>
                <a:ext cx="1943100" cy="76202"/>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flipV="1">
                <a:off x="5486400" y="3086100"/>
                <a:ext cx="495300" cy="14478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6057900" y="3086100"/>
                <a:ext cx="1295400" cy="14859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3931729" y="1409700"/>
                <a:ext cx="945071" cy="19050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H="1" flipV="1">
                <a:off x="2247900" y="3009900"/>
                <a:ext cx="1683829" cy="3810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2247900" y="1409700"/>
                <a:ext cx="2590800" cy="15621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H="1">
                <a:off x="2247900" y="1562100"/>
                <a:ext cx="647700" cy="14097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H="1">
                <a:off x="3200400" y="3390900"/>
                <a:ext cx="800100" cy="11049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2247900" y="3009900"/>
                <a:ext cx="838200" cy="15240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3200400" y="4495800"/>
                <a:ext cx="2857500" cy="381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a:off x="3505200" y="1143000"/>
              <a:ext cx="5638800" cy="3657600"/>
              <a:chOff x="1981200" y="1143000"/>
              <a:chExt cx="5638800" cy="3657600"/>
            </a:xfrm>
          </p:grpSpPr>
          <p:sp>
            <p:nvSpPr>
              <p:cNvPr id="54" name="Oval 53"/>
              <p:cNvSpPr/>
              <p:nvPr/>
            </p:nvSpPr>
            <p:spPr>
              <a:xfrm>
                <a:off x="2667000" y="12954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4572000" y="11430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3733800" y="3124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57" name="Oval 56"/>
              <p:cNvSpPr/>
              <p:nvPr/>
            </p:nvSpPr>
            <p:spPr>
              <a:xfrm>
                <a:off x="5105400" y="2743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58" name="Oval 57"/>
              <p:cNvSpPr/>
              <p:nvPr/>
            </p:nvSpPr>
            <p:spPr>
              <a:xfrm>
                <a:off x="2895600" y="41910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59" name="Oval 58"/>
              <p:cNvSpPr/>
              <p:nvPr/>
            </p:nvSpPr>
            <p:spPr>
              <a:xfrm>
                <a:off x="6096000" y="1600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0" name="Oval 59"/>
              <p:cNvSpPr/>
              <p:nvPr/>
            </p:nvSpPr>
            <p:spPr>
              <a:xfrm>
                <a:off x="5715000" y="4267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1" name="Oval 60"/>
              <p:cNvSpPr/>
              <p:nvPr/>
            </p:nvSpPr>
            <p:spPr>
              <a:xfrm>
                <a:off x="7086600" y="28194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2" name="Oval 61"/>
              <p:cNvSpPr/>
              <p:nvPr/>
            </p:nvSpPr>
            <p:spPr>
              <a:xfrm>
                <a:off x="1981200" y="2743200"/>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grpSp>
        <p:sp>
          <p:nvSpPr>
            <p:cNvPr id="32" name="Oval 31">
              <a:extLst>
                <a:ext uri="{FF2B5EF4-FFF2-40B4-BE49-F238E27FC236}">
                  <a16:creationId xmlns:a16="http://schemas.microsoft.com/office/drawing/2014/main" id="{B76C8897-2995-5243-9AD5-7BA08E2FB434}"/>
                </a:ext>
              </a:extLst>
            </p:cNvPr>
            <p:cNvSpPr/>
            <p:nvPr/>
          </p:nvSpPr>
          <p:spPr>
            <a:xfrm>
              <a:off x="5860831" y="4903076"/>
              <a:ext cx="533400" cy="5334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grpSp>
      <p:sp>
        <p:nvSpPr>
          <p:cNvPr id="9" name="Rectangle 8">
            <a:extLst>
              <a:ext uri="{FF2B5EF4-FFF2-40B4-BE49-F238E27FC236}">
                <a16:creationId xmlns:a16="http://schemas.microsoft.com/office/drawing/2014/main" id="{49881617-CCF2-F041-ABDD-E75CBF6F637B}"/>
              </a:ext>
            </a:extLst>
          </p:cNvPr>
          <p:cNvSpPr/>
          <p:nvPr/>
        </p:nvSpPr>
        <p:spPr>
          <a:xfrm>
            <a:off x="6723336" y="1434662"/>
            <a:ext cx="5068614" cy="3416320"/>
          </a:xfrm>
          <a:prstGeom prst="rect">
            <a:avLst/>
          </a:prstGeom>
        </p:spPr>
        <p:txBody>
          <a:bodyPr wrap="square">
            <a:spAutoFit/>
          </a:bodyPr>
          <a:lstStyle/>
          <a:p>
            <a:r>
              <a:rPr lang="en-GB" dirty="0"/>
              <a:t>The lines (edges) between those dots show if they are connected to each other or not. So basically a network can be considered as a collection of elements whose property is determined by interconnectivity between them. Network science uses graph theory to model the properties of these connections to determine features such as the most important element in a network, what local communities exist within them and how does information flow across them. For each of these, data scientist employ graph theory and linear algebra to make their predictions.</a:t>
            </a:r>
            <a:endParaRPr lang="en-US" dirty="0"/>
          </a:p>
        </p:txBody>
      </p:sp>
    </p:spTree>
    <p:extLst>
      <p:ext uri="{BB962C8B-B14F-4D97-AF65-F5344CB8AC3E}">
        <p14:creationId xmlns:p14="http://schemas.microsoft.com/office/powerpoint/2010/main" val="3828460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558" y="113783"/>
            <a:ext cx="10515600" cy="695514"/>
          </a:xfrm>
        </p:spPr>
        <p:txBody>
          <a:bodyPr>
            <a:normAutofit/>
          </a:bodyPr>
          <a:lstStyle/>
          <a:p>
            <a:r>
              <a:rPr lang="en-US" sz="4000" dirty="0"/>
              <a:t>Ways to Analyze Networks</a:t>
            </a:r>
          </a:p>
        </p:txBody>
      </p:sp>
      <p:sp>
        <p:nvSpPr>
          <p:cNvPr id="3" name="Content Placeholder 2"/>
          <p:cNvSpPr>
            <a:spLocks noGrp="1"/>
          </p:cNvSpPr>
          <p:nvPr>
            <p:ph idx="1"/>
          </p:nvPr>
        </p:nvSpPr>
        <p:spPr>
          <a:xfrm>
            <a:off x="702620" y="947293"/>
            <a:ext cx="10628586" cy="5080000"/>
          </a:xfrm>
        </p:spPr>
        <p:txBody>
          <a:bodyPr>
            <a:normAutofit/>
          </a:bodyPr>
          <a:lstStyle/>
          <a:p>
            <a:r>
              <a:rPr lang="en-US" sz="2400" dirty="0">
                <a:solidFill>
                  <a:srgbClr val="C00000"/>
                </a:solidFill>
              </a:rPr>
              <a:t>For first instance, sometimes in a network we may want to predict the type of a given node. </a:t>
            </a:r>
            <a:r>
              <a:rPr lang="en-US" sz="2400" dirty="0"/>
              <a:t>This is called Node classification, and it aims to determine the label of nodes (sometimes called vertices) based on other labelled nodes and the topology of the network. A good example of was provided in </a:t>
            </a:r>
            <a:r>
              <a:rPr lang="en-US" sz="2400" dirty="0" err="1"/>
              <a:t>kdnugget</a:t>
            </a:r>
            <a:r>
              <a:rPr lang="en-US" sz="2400" dirty="0"/>
              <a:t> post, where we need to infer an online social network member’s music preferences. </a:t>
            </a:r>
          </a:p>
          <a:p>
            <a:pPr marL="0" indent="0">
              <a:buNone/>
            </a:pPr>
            <a:endParaRPr lang="en-US" dirty="0"/>
          </a:p>
        </p:txBody>
      </p:sp>
      <p:sp>
        <p:nvSpPr>
          <p:cNvPr id="5" name="Slide Number Placeholder 4"/>
          <p:cNvSpPr>
            <a:spLocks noGrp="1"/>
          </p:cNvSpPr>
          <p:nvPr>
            <p:ph type="sldNum" sz="quarter" idx="12"/>
          </p:nvPr>
        </p:nvSpPr>
        <p:spPr/>
        <p:txBody>
          <a:bodyPr/>
          <a:lstStyle/>
          <a:p>
            <a:fld id="{4D267013-DFFC-4352-B274-32112D0CCE19}" type="slidenum">
              <a:rPr lang="en-US" smtClean="0"/>
              <a:t>5</a:t>
            </a:fld>
            <a:endParaRPr lang="en-US"/>
          </a:p>
        </p:txBody>
      </p:sp>
      <p:sp>
        <p:nvSpPr>
          <p:cNvPr id="6" name="Rectangle 5">
            <a:extLst>
              <a:ext uri="{FF2B5EF4-FFF2-40B4-BE49-F238E27FC236}">
                <a16:creationId xmlns:a16="http://schemas.microsoft.com/office/drawing/2014/main" id="{96DEE781-8ECE-3C47-9252-FB43DB2AAC6C}"/>
              </a:ext>
            </a:extLst>
          </p:cNvPr>
          <p:cNvSpPr/>
          <p:nvPr/>
        </p:nvSpPr>
        <p:spPr>
          <a:xfrm>
            <a:off x="7677938" y="-24213"/>
            <a:ext cx="4524444" cy="369332"/>
          </a:xfrm>
          <a:prstGeom prst="rect">
            <a:avLst/>
          </a:prstGeom>
          <a:solidFill>
            <a:schemeClr val="accent1"/>
          </a:solidFill>
        </p:spPr>
        <p:txBody>
          <a:bodyPr wrap="none">
            <a:spAutoFit/>
          </a:bodyPr>
          <a:lstStyle/>
          <a:p>
            <a:pPr marL="342900" indent="-342900">
              <a:buFont typeface="Arial" panose="020B0604020202020204" pitchFamily="34" charset="0"/>
              <a:buChar char="•"/>
            </a:pPr>
            <a:r>
              <a:rPr lang="en-US" dirty="0"/>
              <a:t>What are the different graph analytic tasks</a:t>
            </a:r>
          </a:p>
        </p:txBody>
      </p:sp>
      <p:pic>
        <p:nvPicPr>
          <p:cNvPr id="7" name="Picture 6">
            <a:extLst>
              <a:ext uri="{FF2B5EF4-FFF2-40B4-BE49-F238E27FC236}">
                <a16:creationId xmlns:a16="http://schemas.microsoft.com/office/drawing/2014/main" id="{EFB12013-1408-4648-A184-621B83B481CB}"/>
              </a:ext>
            </a:extLst>
          </p:cNvPr>
          <p:cNvPicPr>
            <a:picLocks noChangeAspect="1"/>
          </p:cNvPicPr>
          <p:nvPr/>
        </p:nvPicPr>
        <p:blipFill>
          <a:blip r:embed="rId3"/>
          <a:stretch>
            <a:fillRect/>
          </a:stretch>
        </p:blipFill>
        <p:spPr>
          <a:xfrm>
            <a:off x="2202355" y="2974813"/>
            <a:ext cx="7992679" cy="3052480"/>
          </a:xfrm>
          <a:prstGeom prst="rect">
            <a:avLst/>
          </a:prstGeom>
        </p:spPr>
      </p:pic>
    </p:spTree>
    <p:extLst>
      <p:ext uri="{BB962C8B-B14F-4D97-AF65-F5344CB8AC3E}">
        <p14:creationId xmlns:p14="http://schemas.microsoft.com/office/powerpoint/2010/main" val="3788745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13542" y="763870"/>
            <a:ext cx="10628586" cy="5080000"/>
          </a:xfrm>
        </p:spPr>
        <p:txBody>
          <a:bodyPr>
            <a:normAutofit/>
          </a:bodyPr>
          <a:lstStyle/>
          <a:p>
            <a:pPr marL="0" indent="0">
              <a:buNone/>
            </a:pPr>
            <a:r>
              <a:rPr lang="en-GB" sz="2400" dirty="0"/>
              <a:t>The example shown in the image corresponds to a semi-supervised form of learning. Most often it may be difficult or expensive to collect the true label for each node in our network, so oftentimes in real world setting we rely on random sampling to obtain these labels. We use those random sample of labels to develop models that can be used to generate trustworthy node label predictions for our graph.</a:t>
            </a:r>
          </a:p>
        </p:txBody>
      </p:sp>
      <p:sp>
        <p:nvSpPr>
          <p:cNvPr id="5" name="Slide Number Placeholder 4"/>
          <p:cNvSpPr>
            <a:spLocks noGrp="1"/>
          </p:cNvSpPr>
          <p:nvPr>
            <p:ph type="sldNum" sz="quarter" idx="12"/>
          </p:nvPr>
        </p:nvSpPr>
        <p:spPr/>
        <p:txBody>
          <a:bodyPr/>
          <a:lstStyle/>
          <a:p>
            <a:fld id="{4D267013-DFFC-4352-B274-32112D0CCE19}" type="slidenum">
              <a:rPr lang="en-US" smtClean="0"/>
              <a:t>6</a:t>
            </a:fld>
            <a:endParaRPr lang="en-US"/>
          </a:p>
        </p:txBody>
      </p:sp>
      <p:sp>
        <p:nvSpPr>
          <p:cNvPr id="6" name="Rectangle 5">
            <a:extLst>
              <a:ext uri="{FF2B5EF4-FFF2-40B4-BE49-F238E27FC236}">
                <a16:creationId xmlns:a16="http://schemas.microsoft.com/office/drawing/2014/main" id="{96DEE781-8ECE-3C47-9252-FB43DB2AAC6C}"/>
              </a:ext>
            </a:extLst>
          </p:cNvPr>
          <p:cNvSpPr/>
          <p:nvPr/>
        </p:nvSpPr>
        <p:spPr>
          <a:xfrm>
            <a:off x="7677938" y="-24213"/>
            <a:ext cx="4524444" cy="369332"/>
          </a:xfrm>
          <a:prstGeom prst="rect">
            <a:avLst/>
          </a:prstGeom>
          <a:solidFill>
            <a:schemeClr val="accent1"/>
          </a:solidFill>
        </p:spPr>
        <p:txBody>
          <a:bodyPr wrap="none">
            <a:spAutoFit/>
          </a:bodyPr>
          <a:lstStyle/>
          <a:p>
            <a:pPr marL="342900" indent="-342900">
              <a:buFont typeface="Arial" panose="020B0604020202020204" pitchFamily="34" charset="0"/>
              <a:buChar char="•"/>
            </a:pPr>
            <a:r>
              <a:rPr lang="en-US" dirty="0"/>
              <a:t>What are the different graph analytic tasks</a:t>
            </a:r>
          </a:p>
        </p:txBody>
      </p:sp>
      <p:pic>
        <p:nvPicPr>
          <p:cNvPr id="7" name="Picture 6">
            <a:extLst>
              <a:ext uri="{FF2B5EF4-FFF2-40B4-BE49-F238E27FC236}">
                <a16:creationId xmlns:a16="http://schemas.microsoft.com/office/drawing/2014/main" id="{EFB12013-1408-4648-A184-621B83B481CB}"/>
              </a:ext>
            </a:extLst>
          </p:cNvPr>
          <p:cNvPicPr>
            <a:picLocks noChangeAspect="1"/>
          </p:cNvPicPr>
          <p:nvPr/>
        </p:nvPicPr>
        <p:blipFill>
          <a:blip r:embed="rId2"/>
          <a:stretch>
            <a:fillRect/>
          </a:stretch>
        </p:blipFill>
        <p:spPr>
          <a:xfrm>
            <a:off x="2191844" y="2914987"/>
            <a:ext cx="7992679" cy="3052480"/>
          </a:xfrm>
          <a:prstGeom prst="rect">
            <a:avLst/>
          </a:prstGeom>
        </p:spPr>
      </p:pic>
    </p:spTree>
    <p:extLst>
      <p:ext uri="{BB962C8B-B14F-4D97-AF65-F5344CB8AC3E}">
        <p14:creationId xmlns:p14="http://schemas.microsoft.com/office/powerpoint/2010/main" val="2696750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559" y="136525"/>
            <a:ext cx="10515600" cy="864585"/>
          </a:xfrm>
        </p:spPr>
        <p:txBody>
          <a:bodyPr>
            <a:normAutofit/>
          </a:bodyPr>
          <a:lstStyle/>
          <a:p>
            <a:r>
              <a:rPr lang="en-US" sz="4000" dirty="0"/>
              <a:t>Ways to Analyze Networks</a:t>
            </a:r>
          </a:p>
        </p:txBody>
      </p:sp>
      <p:sp>
        <p:nvSpPr>
          <p:cNvPr id="3" name="Content Placeholder 2"/>
          <p:cNvSpPr>
            <a:spLocks noGrp="1"/>
          </p:cNvSpPr>
          <p:nvPr>
            <p:ph idx="1"/>
          </p:nvPr>
        </p:nvSpPr>
        <p:spPr>
          <a:xfrm>
            <a:off x="798538" y="596139"/>
            <a:ext cx="10526110" cy="5080000"/>
          </a:xfrm>
        </p:spPr>
        <p:txBody>
          <a:bodyPr>
            <a:normAutofit/>
          </a:bodyPr>
          <a:lstStyle/>
          <a:p>
            <a:endParaRPr lang="en-US" dirty="0">
              <a:solidFill>
                <a:srgbClr val="C00000"/>
              </a:solidFill>
            </a:endParaRPr>
          </a:p>
          <a:p>
            <a:r>
              <a:rPr lang="en-US" sz="2000" dirty="0">
                <a:solidFill>
                  <a:srgbClr val="C00000"/>
                </a:solidFill>
              </a:rPr>
              <a:t>Predict whether two nodes are linked-</a:t>
            </a:r>
            <a:r>
              <a:rPr lang="en-US" sz="2000" dirty="0"/>
              <a:t>Link prediction. It refers to the task of predicting missing links or links that are likely to occur in the future. </a:t>
            </a:r>
            <a:r>
              <a:rPr lang="en-GB" sz="2000" dirty="0"/>
              <a:t>Originally Link Prediction was used in the uncovering of terrorist networks, but nowadays it has been used in recommender system, predict spread of disease, etc. </a:t>
            </a:r>
            <a:r>
              <a:rPr lang="en-US" sz="2000" dirty="0"/>
              <a:t>For example, let’s say we have a social network and we want to predict which nodes among them are likely to connect (friend recommendation in Facebook). Another example could be predicting which diseases a new drug might treat.</a:t>
            </a:r>
          </a:p>
          <a:p>
            <a:endParaRPr lang="en-US" dirty="0"/>
          </a:p>
        </p:txBody>
      </p:sp>
      <p:sp>
        <p:nvSpPr>
          <p:cNvPr id="6" name="Rectangle 5">
            <a:extLst>
              <a:ext uri="{FF2B5EF4-FFF2-40B4-BE49-F238E27FC236}">
                <a16:creationId xmlns:a16="http://schemas.microsoft.com/office/drawing/2014/main" id="{96DEE781-8ECE-3C47-9252-FB43DB2AAC6C}"/>
              </a:ext>
            </a:extLst>
          </p:cNvPr>
          <p:cNvSpPr/>
          <p:nvPr/>
        </p:nvSpPr>
        <p:spPr>
          <a:xfrm>
            <a:off x="7677938" y="-24213"/>
            <a:ext cx="4524444" cy="369332"/>
          </a:xfrm>
          <a:prstGeom prst="rect">
            <a:avLst/>
          </a:prstGeom>
          <a:solidFill>
            <a:schemeClr val="accent1"/>
          </a:solidFill>
        </p:spPr>
        <p:txBody>
          <a:bodyPr wrap="none">
            <a:spAutoFit/>
          </a:bodyPr>
          <a:lstStyle/>
          <a:p>
            <a:pPr marL="342900" indent="-342900">
              <a:buFont typeface="Arial" panose="020B0604020202020204" pitchFamily="34" charset="0"/>
              <a:buChar char="•"/>
            </a:pPr>
            <a:r>
              <a:rPr lang="en-US" dirty="0"/>
              <a:t>What are the different graph analytic tasks</a:t>
            </a:r>
          </a:p>
        </p:txBody>
      </p:sp>
      <p:grpSp>
        <p:nvGrpSpPr>
          <p:cNvPr id="7" name="Group 6">
            <a:extLst>
              <a:ext uri="{FF2B5EF4-FFF2-40B4-BE49-F238E27FC236}">
                <a16:creationId xmlns:a16="http://schemas.microsoft.com/office/drawing/2014/main" id="{DE61B0E3-20EC-F242-A325-3D1A106BEECB}"/>
              </a:ext>
            </a:extLst>
          </p:cNvPr>
          <p:cNvGrpSpPr/>
          <p:nvPr/>
        </p:nvGrpSpPr>
        <p:grpSpPr>
          <a:xfrm>
            <a:off x="2139585" y="3256949"/>
            <a:ext cx="8515409" cy="2510926"/>
            <a:chOff x="2037748" y="2274571"/>
            <a:chExt cx="8515409" cy="2510926"/>
          </a:xfrm>
        </p:grpSpPr>
        <p:sp>
          <p:nvSpPr>
            <p:cNvPr id="8" name="Oval 7">
              <a:extLst>
                <a:ext uri="{FF2B5EF4-FFF2-40B4-BE49-F238E27FC236}">
                  <a16:creationId xmlns:a16="http://schemas.microsoft.com/office/drawing/2014/main" id="{A76FBD08-DC5E-B54B-8773-3C87479A58AB}"/>
                </a:ext>
              </a:extLst>
            </p:cNvPr>
            <p:cNvSpPr>
              <a:spLocks/>
            </p:cNvSpPr>
            <p:nvPr/>
          </p:nvSpPr>
          <p:spPr>
            <a:xfrm>
              <a:off x="3706217" y="2294551"/>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9" name="Oval 8">
              <a:extLst>
                <a:ext uri="{FF2B5EF4-FFF2-40B4-BE49-F238E27FC236}">
                  <a16:creationId xmlns:a16="http://schemas.microsoft.com/office/drawing/2014/main" id="{C8916E50-8B93-5948-A388-9D53EC698BF5}"/>
                </a:ext>
              </a:extLst>
            </p:cNvPr>
            <p:cNvSpPr>
              <a:spLocks/>
            </p:cNvSpPr>
            <p:nvPr/>
          </p:nvSpPr>
          <p:spPr>
            <a:xfrm>
              <a:off x="3149600" y="2884705"/>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0" name="Oval 9">
              <a:extLst>
                <a:ext uri="{FF2B5EF4-FFF2-40B4-BE49-F238E27FC236}">
                  <a16:creationId xmlns:a16="http://schemas.microsoft.com/office/drawing/2014/main" id="{5977375B-129F-7C4A-9090-4F3E0AC70CB2}"/>
                </a:ext>
              </a:extLst>
            </p:cNvPr>
            <p:cNvSpPr>
              <a:spLocks/>
            </p:cNvSpPr>
            <p:nvPr/>
          </p:nvSpPr>
          <p:spPr>
            <a:xfrm>
              <a:off x="3958431" y="3783231"/>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1" name="Oval 10">
              <a:extLst>
                <a:ext uri="{FF2B5EF4-FFF2-40B4-BE49-F238E27FC236}">
                  <a16:creationId xmlns:a16="http://schemas.microsoft.com/office/drawing/2014/main" id="{9AA01D98-0084-B340-B8C3-A2D5968DA686}"/>
                </a:ext>
              </a:extLst>
            </p:cNvPr>
            <p:cNvSpPr>
              <a:spLocks/>
            </p:cNvSpPr>
            <p:nvPr/>
          </p:nvSpPr>
          <p:spPr>
            <a:xfrm>
              <a:off x="2607468" y="3658215"/>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2" name="Oval 11">
              <a:extLst>
                <a:ext uri="{FF2B5EF4-FFF2-40B4-BE49-F238E27FC236}">
                  <a16:creationId xmlns:a16="http://schemas.microsoft.com/office/drawing/2014/main" id="{8AFE1B27-E883-6441-893C-2AB65D1D4D87}"/>
                </a:ext>
              </a:extLst>
            </p:cNvPr>
            <p:cNvSpPr>
              <a:spLocks/>
            </p:cNvSpPr>
            <p:nvPr/>
          </p:nvSpPr>
          <p:spPr>
            <a:xfrm>
              <a:off x="2264568" y="2428697"/>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3" name="Oval 12">
              <a:extLst>
                <a:ext uri="{FF2B5EF4-FFF2-40B4-BE49-F238E27FC236}">
                  <a16:creationId xmlns:a16="http://schemas.microsoft.com/office/drawing/2014/main" id="{534D5C7A-1ED6-B84C-B4FC-29D38B3361B3}"/>
                </a:ext>
              </a:extLst>
            </p:cNvPr>
            <p:cNvSpPr>
              <a:spLocks/>
            </p:cNvSpPr>
            <p:nvPr/>
          </p:nvSpPr>
          <p:spPr>
            <a:xfrm>
              <a:off x="4377531" y="2884705"/>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cxnSp>
          <p:nvCxnSpPr>
            <p:cNvPr id="14" name="Straight Connector 13">
              <a:extLst>
                <a:ext uri="{FF2B5EF4-FFF2-40B4-BE49-F238E27FC236}">
                  <a16:creationId xmlns:a16="http://schemas.microsoft.com/office/drawing/2014/main" id="{0319F7D2-92E3-2E4F-945C-D77CDA214974}"/>
                </a:ext>
              </a:extLst>
            </p:cNvPr>
            <p:cNvCxnSpPr>
              <a:stCxn id="18" idx="6"/>
            </p:cNvCxnSpPr>
            <p:nvPr/>
          </p:nvCxnSpPr>
          <p:spPr>
            <a:xfrm>
              <a:off x="2607471" y="2613241"/>
              <a:ext cx="592347" cy="325515"/>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F942429-BB67-7A40-BAF5-E4A4B2F98B10}"/>
                </a:ext>
              </a:extLst>
            </p:cNvPr>
            <p:cNvCxnSpPr>
              <a:stCxn id="18" idx="4"/>
              <a:endCxn id="17" idx="0"/>
            </p:cNvCxnSpPr>
            <p:nvPr/>
          </p:nvCxnSpPr>
          <p:spPr>
            <a:xfrm>
              <a:off x="2436021" y="2797789"/>
              <a:ext cx="342900" cy="860424"/>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9B173DF-A73F-2D4D-B40A-9553D107D2B7}"/>
                </a:ext>
              </a:extLst>
            </p:cNvPr>
            <p:cNvCxnSpPr>
              <a:stCxn id="17" idx="6"/>
              <a:endCxn id="16" idx="2"/>
            </p:cNvCxnSpPr>
            <p:nvPr/>
          </p:nvCxnSpPr>
          <p:spPr>
            <a:xfrm>
              <a:off x="2950371" y="3842760"/>
              <a:ext cx="1008063" cy="125016"/>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6E65C81-B5E2-754A-9BE0-CD1417356B70}"/>
                </a:ext>
              </a:extLst>
            </p:cNvPr>
            <p:cNvCxnSpPr>
              <a:stCxn id="16" idx="6"/>
            </p:cNvCxnSpPr>
            <p:nvPr/>
          </p:nvCxnSpPr>
          <p:spPr>
            <a:xfrm flipV="1">
              <a:off x="4301333" y="3788708"/>
              <a:ext cx="690179" cy="1790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7C6E95C-2D98-6F4A-9CEA-DCAB5AC01C4D}"/>
                </a:ext>
              </a:extLst>
            </p:cNvPr>
            <p:cNvCxnSpPr>
              <a:endCxn id="17" idx="7"/>
            </p:cNvCxnSpPr>
            <p:nvPr/>
          </p:nvCxnSpPr>
          <p:spPr>
            <a:xfrm flipH="1">
              <a:off x="2900157" y="3199748"/>
              <a:ext cx="299663" cy="51252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70FE409-CC4F-764A-8B9E-5043878D5DA7}"/>
                </a:ext>
              </a:extLst>
            </p:cNvPr>
            <p:cNvCxnSpPr>
              <a:stCxn id="17" idx="3"/>
            </p:cNvCxnSpPr>
            <p:nvPr/>
          </p:nvCxnSpPr>
          <p:spPr>
            <a:xfrm flipH="1">
              <a:off x="2296322" y="3973258"/>
              <a:ext cx="361367" cy="430764"/>
            </a:xfrm>
            <a:prstGeom prst="line">
              <a:avLst/>
            </a:prstGeom>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5126533E-D18B-AB48-8848-40381EDB7F90}"/>
                </a:ext>
              </a:extLst>
            </p:cNvPr>
            <p:cNvSpPr>
              <a:spLocks/>
            </p:cNvSpPr>
            <p:nvPr/>
          </p:nvSpPr>
          <p:spPr>
            <a:xfrm>
              <a:off x="3149600" y="4416402"/>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cxnSp>
          <p:nvCxnSpPr>
            <p:cNvPr id="21" name="Straight Connector 20">
              <a:extLst>
                <a:ext uri="{FF2B5EF4-FFF2-40B4-BE49-F238E27FC236}">
                  <a16:creationId xmlns:a16="http://schemas.microsoft.com/office/drawing/2014/main" id="{C97F9CBA-C744-3D49-A630-013CFADC8161}"/>
                </a:ext>
              </a:extLst>
            </p:cNvPr>
            <p:cNvCxnSpPr>
              <a:stCxn id="17" idx="5"/>
            </p:cNvCxnSpPr>
            <p:nvPr/>
          </p:nvCxnSpPr>
          <p:spPr>
            <a:xfrm>
              <a:off x="2900157" y="3973256"/>
              <a:ext cx="420897" cy="44314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22549FC-3146-B549-867C-5EB3B13872A1}"/>
                </a:ext>
              </a:extLst>
            </p:cNvPr>
            <p:cNvCxnSpPr/>
            <p:nvPr/>
          </p:nvCxnSpPr>
          <p:spPr>
            <a:xfrm>
              <a:off x="5530470" y="3857273"/>
              <a:ext cx="1578132" cy="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pic>
          <p:nvPicPr>
            <p:cNvPr id="23" name="Picture 22">
              <a:extLst>
                <a:ext uri="{FF2B5EF4-FFF2-40B4-BE49-F238E27FC236}">
                  <a16:creationId xmlns:a16="http://schemas.microsoft.com/office/drawing/2014/main" id="{746373EA-492E-E740-B90D-344854701DC1}"/>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5897919" y="3183879"/>
              <a:ext cx="627380" cy="627380"/>
            </a:xfrm>
            <a:prstGeom prst="rect">
              <a:avLst/>
            </a:prstGeom>
          </p:spPr>
        </p:pic>
        <p:sp>
          <p:nvSpPr>
            <p:cNvPr id="24" name="TextBox 23">
              <a:extLst>
                <a:ext uri="{FF2B5EF4-FFF2-40B4-BE49-F238E27FC236}">
                  <a16:creationId xmlns:a16="http://schemas.microsoft.com/office/drawing/2014/main" id="{6D42F264-1B75-A043-9746-4459F305F7CB}"/>
                </a:ext>
              </a:extLst>
            </p:cNvPr>
            <p:cNvSpPr txBox="1"/>
            <p:nvPr/>
          </p:nvSpPr>
          <p:spPr>
            <a:xfrm>
              <a:off x="5633820" y="3903323"/>
              <a:ext cx="1601776" cy="666977"/>
            </a:xfrm>
            <a:prstGeom prst="rect">
              <a:avLst/>
            </a:prstGeom>
            <a:noFill/>
          </p:spPr>
          <p:txBody>
            <a:bodyPr wrap="square" rtlCol="0">
              <a:spAutoFit/>
            </a:bodyPr>
            <a:lstStyle/>
            <a:p>
              <a:r>
                <a:rPr lang="en-US" sz="1867" dirty="0">
                  <a:solidFill>
                    <a:srgbClr val="961100"/>
                  </a:solidFill>
                  <a:latin typeface="Helvetica Neue Light" charset="0"/>
                  <a:ea typeface="Helvetica Neue Light" charset="0"/>
                  <a:cs typeface="Helvetica Neue Light" charset="0"/>
                </a:rPr>
                <a:t>Machine Learning</a:t>
              </a:r>
            </a:p>
          </p:txBody>
        </p:sp>
        <p:cxnSp>
          <p:nvCxnSpPr>
            <p:cNvPr id="25" name="Straight Connector 24">
              <a:extLst>
                <a:ext uri="{FF2B5EF4-FFF2-40B4-BE49-F238E27FC236}">
                  <a16:creationId xmlns:a16="http://schemas.microsoft.com/office/drawing/2014/main" id="{1CB3544D-7FEB-304B-96B8-4BCD8BCB1779}"/>
                </a:ext>
              </a:extLst>
            </p:cNvPr>
            <p:cNvCxnSpPr>
              <a:stCxn id="8" idx="3"/>
              <a:endCxn id="9" idx="7"/>
            </p:cNvCxnSpPr>
            <p:nvPr/>
          </p:nvCxnSpPr>
          <p:spPr>
            <a:xfrm flipH="1">
              <a:off x="3461798" y="2609593"/>
              <a:ext cx="297985" cy="32916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23D289E-D443-BF48-8B97-F5CB07174293}"/>
                </a:ext>
              </a:extLst>
            </p:cNvPr>
            <p:cNvCxnSpPr>
              <a:stCxn id="10" idx="1"/>
              <a:endCxn id="9" idx="5"/>
            </p:cNvCxnSpPr>
            <p:nvPr/>
          </p:nvCxnSpPr>
          <p:spPr>
            <a:xfrm flipH="1" flipV="1">
              <a:off x="3461798" y="3199745"/>
              <a:ext cx="550199" cy="63753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CBDF376-6ADF-7443-BB38-BFB397DB8040}"/>
                </a:ext>
              </a:extLst>
            </p:cNvPr>
            <p:cNvCxnSpPr>
              <a:stCxn id="8" idx="5"/>
              <a:endCxn id="13" idx="1"/>
            </p:cNvCxnSpPr>
            <p:nvPr/>
          </p:nvCxnSpPr>
          <p:spPr>
            <a:xfrm>
              <a:off x="4018416" y="2609593"/>
              <a:ext cx="412681" cy="329163"/>
            </a:xfrm>
            <a:prstGeom prst="line">
              <a:avLst/>
            </a:prstGeom>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29098138-E55E-BE4D-9D6E-76D349707680}"/>
                </a:ext>
              </a:extLst>
            </p:cNvPr>
            <p:cNvSpPr>
              <a:spLocks/>
            </p:cNvSpPr>
            <p:nvPr/>
          </p:nvSpPr>
          <p:spPr>
            <a:xfrm>
              <a:off x="4886713" y="3590699"/>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9" name="Oval 28">
              <a:extLst>
                <a:ext uri="{FF2B5EF4-FFF2-40B4-BE49-F238E27FC236}">
                  <a16:creationId xmlns:a16="http://schemas.microsoft.com/office/drawing/2014/main" id="{48BBA5DF-08A1-B344-91CE-AE08F85B955C}"/>
                </a:ext>
              </a:extLst>
            </p:cNvPr>
            <p:cNvSpPr>
              <a:spLocks/>
            </p:cNvSpPr>
            <p:nvPr/>
          </p:nvSpPr>
          <p:spPr>
            <a:xfrm>
              <a:off x="2037748" y="4290677"/>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0" name="TextBox 29">
              <a:extLst>
                <a:ext uri="{FF2B5EF4-FFF2-40B4-BE49-F238E27FC236}">
                  <a16:creationId xmlns:a16="http://schemas.microsoft.com/office/drawing/2014/main" id="{9C7D2C77-FB3E-BE4C-A926-DFC3A684866F}"/>
                </a:ext>
              </a:extLst>
            </p:cNvPr>
            <p:cNvSpPr txBox="1"/>
            <p:nvPr/>
          </p:nvSpPr>
          <p:spPr>
            <a:xfrm>
              <a:off x="2801583" y="2274571"/>
              <a:ext cx="356188" cy="502766"/>
            </a:xfrm>
            <a:prstGeom prst="rect">
              <a:avLst/>
            </a:prstGeom>
            <a:noFill/>
          </p:spPr>
          <p:txBody>
            <a:bodyPr wrap="none" rtlCol="0">
              <a:spAutoFit/>
            </a:bodyPr>
            <a:lstStyle/>
            <a:p>
              <a:r>
                <a:rPr lang="en-US" sz="2667" b="1" dirty="0">
                  <a:latin typeface="Times New Roman" charset="0"/>
                  <a:ea typeface="Times New Roman" charset="0"/>
                  <a:cs typeface="Times New Roman" charset="0"/>
                </a:rPr>
                <a:t>?</a:t>
              </a:r>
            </a:p>
          </p:txBody>
        </p:sp>
        <p:sp>
          <p:nvSpPr>
            <p:cNvPr id="31" name="TextBox 30">
              <a:extLst>
                <a:ext uri="{FF2B5EF4-FFF2-40B4-BE49-F238E27FC236}">
                  <a16:creationId xmlns:a16="http://schemas.microsoft.com/office/drawing/2014/main" id="{417C57BE-5157-D348-8907-078CF13089AD}"/>
                </a:ext>
              </a:extLst>
            </p:cNvPr>
            <p:cNvSpPr txBox="1"/>
            <p:nvPr/>
          </p:nvSpPr>
          <p:spPr>
            <a:xfrm>
              <a:off x="3675343" y="3136139"/>
              <a:ext cx="356188" cy="502766"/>
            </a:xfrm>
            <a:prstGeom prst="rect">
              <a:avLst/>
            </a:prstGeom>
            <a:noFill/>
          </p:spPr>
          <p:txBody>
            <a:bodyPr wrap="none" rtlCol="0">
              <a:spAutoFit/>
            </a:bodyPr>
            <a:lstStyle/>
            <a:p>
              <a:r>
                <a:rPr lang="en-US" sz="2667" b="1" dirty="0">
                  <a:latin typeface="Times New Roman" charset="0"/>
                  <a:ea typeface="Times New Roman" charset="0"/>
                  <a:cs typeface="Times New Roman" charset="0"/>
                </a:rPr>
                <a:t>?</a:t>
              </a:r>
            </a:p>
          </p:txBody>
        </p:sp>
        <p:sp>
          <p:nvSpPr>
            <p:cNvPr id="32" name="TextBox 31">
              <a:extLst>
                <a:ext uri="{FF2B5EF4-FFF2-40B4-BE49-F238E27FC236}">
                  <a16:creationId xmlns:a16="http://schemas.microsoft.com/office/drawing/2014/main" id="{CBCCC135-1AA9-364C-82AD-5017A6BEC0DC}"/>
                </a:ext>
              </a:extLst>
            </p:cNvPr>
            <p:cNvSpPr txBox="1"/>
            <p:nvPr/>
          </p:nvSpPr>
          <p:spPr>
            <a:xfrm>
              <a:off x="3073871" y="3875787"/>
              <a:ext cx="356188" cy="502766"/>
            </a:xfrm>
            <a:prstGeom prst="rect">
              <a:avLst/>
            </a:prstGeom>
            <a:noFill/>
          </p:spPr>
          <p:txBody>
            <a:bodyPr wrap="none" rtlCol="0">
              <a:spAutoFit/>
            </a:bodyPr>
            <a:lstStyle/>
            <a:p>
              <a:r>
                <a:rPr lang="en-US" sz="2667" b="1" dirty="0">
                  <a:latin typeface="Times New Roman" charset="0"/>
                  <a:ea typeface="Times New Roman" charset="0"/>
                  <a:cs typeface="Times New Roman" charset="0"/>
                </a:rPr>
                <a:t>?</a:t>
              </a:r>
            </a:p>
          </p:txBody>
        </p:sp>
        <p:sp>
          <p:nvSpPr>
            <p:cNvPr id="33" name="Oval 32">
              <a:extLst>
                <a:ext uri="{FF2B5EF4-FFF2-40B4-BE49-F238E27FC236}">
                  <a16:creationId xmlns:a16="http://schemas.microsoft.com/office/drawing/2014/main" id="{B10F16C6-E17A-2A4F-B941-825B01F0F78F}"/>
                </a:ext>
              </a:extLst>
            </p:cNvPr>
            <p:cNvSpPr>
              <a:spLocks/>
            </p:cNvSpPr>
            <p:nvPr/>
          </p:nvSpPr>
          <p:spPr>
            <a:xfrm>
              <a:off x="9006901" y="2294551"/>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4" name="Oval 33">
              <a:extLst>
                <a:ext uri="{FF2B5EF4-FFF2-40B4-BE49-F238E27FC236}">
                  <a16:creationId xmlns:a16="http://schemas.microsoft.com/office/drawing/2014/main" id="{48E680F2-ED5D-3E4C-9717-D07E8C76CDC8}"/>
                </a:ext>
              </a:extLst>
            </p:cNvPr>
            <p:cNvSpPr>
              <a:spLocks/>
            </p:cNvSpPr>
            <p:nvPr/>
          </p:nvSpPr>
          <p:spPr>
            <a:xfrm>
              <a:off x="8450284" y="2884705"/>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5" name="Oval 34">
              <a:extLst>
                <a:ext uri="{FF2B5EF4-FFF2-40B4-BE49-F238E27FC236}">
                  <a16:creationId xmlns:a16="http://schemas.microsoft.com/office/drawing/2014/main" id="{B8D5E676-33BF-6641-9E7A-CD350C7E2DD7}"/>
                </a:ext>
              </a:extLst>
            </p:cNvPr>
            <p:cNvSpPr>
              <a:spLocks/>
            </p:cNvSpPr>
            <p:nvPr/>
          </p:nvSpPr>
          <p:spPr>
            <a:xfrm>
              <a:off x="9259115" y="3783231"/>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6" name="Oval 35">
              <a:extLst>
                <a:ext uri="{FF2B5EF4-FFF2-40B4-BE49-F238E27FC236}">
                  <a16:creationId xmlns:a16="http://schemas.microsoft.com/office/drawing/2014/main" id="{979B7A72-A25E-8441-835C-B5908F1CE452}"/>
                </a:ext>
              </a:extLst>
            </p:cNvPr>
            <p:cNvSpPr>
              <a:spLocks/>
            </p:cNvSpPr>
            <p:nvPr/>
          </p:nvSpPr>
          <p:spPr>
            <a:xfrm>
              <a:off x="7908152" y="3658215"/>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7" name="Oval 36">
              <a:extLst>
                <a:ext uri="{FF2B5EF4-FFF2-40B4-BE49-F238E27FC236}">
                  <a16:creationId xmlns:a16="http://schemas.microsoft.com/office/drawing/2014/main" id="{80097CF1-5997-9247-A259-C09F00EA6D96}"/>
                </a:ext>
              </a:extLst>
            </p:cNvPr>
            <p:cNvSpPr>
              <a:spLocks/>
            </p:cNvSpPr>
            <p:nvPr/>
          </p:nvSpPr>
          <p:spPr>
            <a:xfrm>
              <a:off x="7565252" y="2428697"/>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8" name="Oval 37">
              <a:extLst>
                <a:ext uri="{FF2B5EF4-FFF2-40B4-BE49-F238E27FC236}">
                  <a16:creationId xmlns:a16="http://schemas.microsoft.com/office/drawing/2014/main" id="{6CDA87A6-40AF-5B40-8D04-422CC3D34381}"/>
                </a:ext>
              </a:extLst>
            </p:cNvPr>
            <p:cNvSpPr>
              <a:spLocks/>
            </p:cNvSpPr>
            <p:nvPr/>
          </p:nvSpPr>
          <p:spPr>
            <a:xfrm>
              <a:off x="9678215" y="2884705"/>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cxnSp>
          <p:nvCxnSpPr>
            <p:cNvPr id="39" name="Straight Connector 38">
              <a:extLst>
                <a:ext uri="{FF2B5EF4-FFF2-40B4-BE49-F238E27FC236}">
                  <a16:creationId xmlns:a16="http://schemas.microsoft.com/office/drawing/2014/main" id="{4BECD6E9-D227-194A-AF21-B2D612BE00E4}"/>
                </a:ext>
              </a:extLst>
            </p:cNvPr>
            <p:cNvCxnSpPr/>
            <p:nvPr/>
          </p:nvCxnSpPr>
          <p:spPr>
            <a:xfrm>
              <a:off x="7908155" y="2613241"/>
              <a:ext cx="592347" cy="325515"/>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CC8AB45-6927-724E-B7CD-C89460AFCF98}"/>
                </a:ext>
              </a:extLst>
            </p:cNvPr>
            <p:cNvCxnSpPr/>
            <p:nvPr/>
          </p:nvCxnSpPr>
          <p:spPr>
            <a:xfrm>
              <a:off x="7736705" y="2797789"/>
              <a:ext cx="342900" cy="860424"/>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78483D7-7532-3147-A9AC-1563430C4D1A}"/>
                </a:ext>
              </a:extLst>
            </p:cNvPr>
            <p:cNvCxnSpPr/>
            <p:nvPr/>
          </p:nvCxnSpPr>
          <p:spPr>
            <a:xfrm>
              <a:off x="8251055" y="3842760"/>
              <a:ext cx="1008063" cy="125016"/>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9A8A827-CD42-8A46-93B2-47DAC84CC1A7}"/>
                </a:ext>
              </a:extLst>
            </p:cNvPr>
            <p:cNvCxnSpPr/>
            <p:nvPr/>
          </p:nvCxnSpPr>
          <p:spPr>
            <a:xfrm flipV="1">
              <a:off x="9602017" y="3788708"/>
              <a:ext cx="690179" cy="179069"/>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9F8B3172-594C-3C4D-B9E8-394752943E09}"/>
                </a:ext>
              </a:extLst>
            </p:cNvPr>
            <p:cNvCxnSpPr/>
            <p:nvPr/>
          </p:nvCxnSpPr>
          <p:spPr>
            <a:xfrm flipH="1">
              <a:off x="8200841" y="3199748"/>
              <a:ext cx="299663" cy="51252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69C1F9A-67BB-AE48-B506-E156A349D7C6}"/>
                </a:ext>
              </a:extLst>
            </p:cNvPr>
            <p:cNvCxnSpPr/>
            <p:nvPr/>
          </p:nvCxnSpPr>
          <p:spPr>
            <a:xfrm flipH="1">
              <a:off x="7597006" y="3973258"/>
              <a:ext cx="361367" cy="430764"/>
            </a:xfrm>
            <a:prstGeom prst="line">
              <a:avLst/>
            </a:prstGeom>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D774796A-9BF8-E24E-8469-4DB15CDED3D4}"/>
                </a:ext>
              </a:extLst>
            </p:cNvPr>
            <p:cNvSpPr>
              <a:spLocks/>
            </p:cNvSpPr>
            <p:nvPr/>
          </p:nvSpPr>
          <p:spPr>
            <a:xfrm>
              <a:off x="8450284" y="4416402"/>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cxnSp>
          <p:nvCxnSpPr>
            <p:cNvPr id="46" name="Straight Connector 45">
              <a:extLst>
                <a:ext uri="{FF2B5EF4-FFF2-40B4-BE49-F238E27FC236}">
                  <a16:creationId xmlns:a16="http://schemas.microsoft.com/office/drawing/2014/main" id="{CD6E679D-2F02-C645-B1D3-54AFEAB6ADD3}"/>
                </a:ext>
              </a:extLst>
            </p:cNvPr>
            <p:cNvCxnSpPr/>
            <p:nvPr/>
          </p:nvCxnSpPr>
          <p:spPr>
            <a:xfrm>
              <a:off x="8200841" y="3973256"/>
              <a:ext cx="420897" cy="443144"/>
            </a:xfrm>
            <a:prstGeom prst="line">
              <a:avLst/>
            </a:prstGeom>
            <a:ln w="19050">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D0BAC821-0FBB-874F-B013-DE6C1788C4C9}"/>
                </a:ext>
              </a:extLst>
            </p:cNvPr>
            <p:cNvCxnSpPr/>
            <p:nvPr/>
          </p:nvCxnSpPr>
          <p:spPr>
            <a:xfrm flipH="1">
              <a:off x="8762482" y="2609593"/>
              <a:ext cx="297985" cy="329163"/>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AAA5404-F62F-6847-98CC-0B5DC628F1F0}"/>
                </a:ext>
              </a:extLst>
            </p:cNvPr>
            <p:cNvCxnSpPr/>
            <p:nvPr/>
          </p:nvCxnSpPr>
          <p:spPr>
            <a:xfrm>
              <a:off x="9319100" y="2609593"/>
              <a:ext cx="412681" cy="329163"/>
            </a:xfrm>
            <a:prstGeom prst="line">
              <a:avLst/>
            </a:prstGeom>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68ED7DF3-0D30-0A40-BD0D-62467DB6BBF4}"/>
                </a:ext>
              </a:extLst>
            </p:cNvPr>
            <p:cNvSpPr>
              <a:spLocks/>
            </p:cNvSpPr>
            <p:nvPr/>
          </p:nvSpPr>
          <p:spPr>
            <a:xfrm>
              <a:off x="10187397" y="3590699"/>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50" name="Oval 49">
              <a:extLst>
                <a:ext uri="{FF2B5EF4-FFF2-40B4-BE49-F238E27FC236}">
                  <a16:creationId xmlns:a16="http://schemas.microsoft.com/office/drawing/2014/main" id="{FB32AD67-7BFE-E648-B26C-4325B69EE237}"/>
                </a:ext>
              </a:extLst>
            </p:cNvPr>
            <p:cNvSpPr>
              <a:spLocks/>
            </p:cNvSpPr>
            <p:nvPr/>
          </p:nvSpPr>
          <p:spPr>
            <a:xfrm>
              <a:off x="7338432" y="4290677"/>
              <a:ext cx="365760" cy="3690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51" name="TextBox 50">
              <a:extLst>
                <a:ext uri="{FF2B5EF4-FFF2-40B4-BE49-F238E27FC236}">
                  <a16:creationId xmlns:a16="http://schemas.microsoft.com/office/drawing/2014/main" id="{2C568D70-EF0E-FA4E-B020-F2DABFF7CA9A}"/>
                </a:ext>
              </a:extLst>
            </p:cNvPr>
            <p:cNvSpPr txBox="1"/>
            <p:nvPr/>
          </p:nvSpPr>
          <p:spPr>
            <a:xfrm>
              <a:off x="5486400" y="2865120"/>
              <a:ext cx="1219200" cy="1219200"/>
            </a:xfrm>
            <a:prstGeom prst="rect">
              <a:avLst/>
            </a:prstGeom>
            <a:noFill/>
            <a:ln>
              <a:noFill/>
            </a:ln>
          </p:spPr>
          <p:txBody>
            <a:bodyPr wrap="none" lIns="0" tIns="0" rIns="0" bIns="0" rtlCol="0" anchor="t" anchorCtr="0">
              <a:noAutofit/>
            </a:bodyPr>
            <a:lstStyle/>
            <a:p>
              <a:endParaRPr lang="en-US" sz="2400" dirty="0">
                <a:latin typeface="Helvetica Neue Light" charset="0"/>
                <a:ea typeface="Helvetica Neue Light" charset="0"/>
                <a:cs typeface="Helvetica Neue Light" charset="0"/>
                <a:sym typeface="Open Sans"/>
              </a:endParaRPr>
            </a:p>
          </p:txBody>
        </p:sp>
        <p:pic>
          <p:nvPicPr>
            <p:cNvPr id="52" name="Picture 51">
              <a:extLst>
                <a:ext uri="{FF2B5EF4-FFF2-40B4-BE49-F238E27FC236}">
                  <a16:creationId xmlns:a16="http://schemas.microsoft.com/office/drawing/2014/main" id="{5FDBC8BB-C79C-2F47-BC12-2E7ADC00B776}"/>
                </a:ext>
              </a:extLst>
            </p:cNvPr>
            <p:cNvPicPr>
              <a:picLocks noChangeAspect="1"/>
            </p:cNvPicPr>
            <p:nvPr/>
          </p:nvPicPr>
          <p:blipFill>
            <a:blip r:embed="rId3"/>
            <a:stretch>
              <a:fillRect/>
            </a:stretch>
          </p:blipFill>
          <p:spPr>
            <a:xfrm>
              <a:off x="8226552" y="2499360"/>
              <a:ext cx="249936" cy="249936"/>
            </a:xfrm>
            <a:prstGeom prst="rect">
              <a:avLst/>
            </a:prstGeom>
          </p:spPr>
        </p:pic>
        <p:pic>
          <p:nvPicPr>
            <p:cNvPr id="53" name="Picture 52">
              <a:extLst>
                <a:ext uri="{FF2B5EF4-FFF2-40B4-BE49-F238E27FC236}">
                  <a16:creationId xmlns:a16="http://schemas.microsoft.com/office/drawing/2014/main" id="{221FFDA8-7C16-3B4A-A0D7-D01174732353}"/>
                </a:ext>
              </a:extLst>
            </p:cNvPr>
            <p:cNvPicPr>
              <a:picLocks noChangeAspect="1"/>
            </p:cNvPicPr>
            <p:nvPr/>
          </p:nvPicPr>
          <p:blipFill>
            <a:blip r:embed="rId3"/>
            <a:stretch>
              <a:fillRect/>
            </a:stretch>
          </p:blipFill>
          <p:spPr>
            <a:xfrm>
              <a:off x="8527288" y="4043680"/>
              <a:ext cx="249936" cy="249936"/>
            </a:xfrm>
            <a:prstGeom prst="rect">
              <a:avLst/>
            </a:prstGeom>
          </p:spPr>
        </p:pic>
        <p:sp>
          <p:nvSpPr>
            <p:cNvPr id="54" name="TextBox 53">
              <a:extLst>
                <a:ext uri="{FF2B5EF4-FFF2-40B4-BE49-F238E27FC236}">
                  <a16:creationId xmlns:a16="http://schemas.microsoft.com/office/drawing/2014/main" id="{84EC5E35-2D89-9E4F-A1FA-5F3754375BF9}"/>
                </a:ext>
              </a:extLst>
            </p:cNvPr>
            <p:cNvSpPr txBox="1"/>
            <p:nvPr/>
          </p:nvSpPr>
          <p:spPr>
            <a:xfrm>
              <a:off x="8827375" y="3156449"/>
              <a:ext cx="764253" cy="609600"/>
            </a:xfrm>
            <a:prstGeom prst="rect">
              <a:avLst/>
            </a:prstGeom>
            <a:noFill/>
            <a:ln>
              <a:noFill/>
            </a:ln>
          </p:spPr>
          <p:txBody>
            <a:bodyPr wrap="square" lIns="91425" tIns="91425" rIns="91425" bIns="91425" rtlCol="0" anchor="t" anchorCtr="0">
              <a:noAutofit/>
            </a:bodyPr>
            <a:lstStyle/>
            <a:p>
              <a:r>
                <a:rPr lang="en-US" sz="3200" b="1" dirty="0">
                  <a:latin typeface="Bangla Sangam MN" charset="0"/>
                  <a:ea typeface="Bangla Sangam MN" charset="0"/>
                  <a:cs typeface="Bangla Sangam MN" charset="0"/>
                  <a:sym typeface="Open Sans"/>
                </a:rPr>
                <a:t>x</a:t>
              </a:r>
            </a:p>
          </p:txBody>
        </p:sp>
      </p:grpSp>
    </p:spTree>
    <p:extLst>
      <p:ext uri="{BB962C8B-B14F-4D97-AF65-F5344CB8AC3E}">
        <p14:creationId xmlns:p14="http://schemas.microsoft.com/office/powerpoint/2010/main" val="3636225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6400" dirty="0"/>
              <a:t>Example: Link Prediction</a:t>
            </a:r>
          </a:p>
        </p:txBody>
      </p:sp>
      <p:sp>
        <p:nvSpPr>
          <p:cNvPr id="2" name="Footer Placeholder 1"/>
          <p:cNvSpPr>
            <a:spLocks noGrp="1"/>
          </p:cNvSpPr>
          <p:nvPr>
            <p:ph type="ftr" sz="quarter" idx="11"/>
          </p:nvPr>
        </p:nvSpPr>
        <p:spPr/>
        <p:txBody>
          <a:bodyPr/>
          <a:lstStyle/>
          <a:p>
            <a:r>
              <a:rPr lang="en-US" dirty="0"/>
              <a:t>Deep Learning for Network Biology -- </a:t>
            </a:r>
            <a:r>
              <a:rPr lang="en-US" dirty="0" err="1"/>
              <a:t>snap.stanford.edu</a:t>
            </a:r>
            <a:r>
              <a:rPr lang="en-US" dirty="0"/>
              <a:t>/</a:t>
            </a:r>
            <a:r>
              <a:rPr lang="en-US" dirty="0" err="1"/>
              <a:t>deepnetbio-ismb</a:t>
            </a:r>
            <a:r>
              <a:rPr lang="en-US" dirty="0"/>
              <a:t> -- ISMB 2018</a:t>
            </a:r>
          </a:p>
        </p:txBody>
      </p:sp>
      <p:sp>
        <p:nvSpPr>
          <p:cNvPr id="4" name="Slide Number Placeholder 3"/>
          <p:cNvSpPr>
            <a:spLocks noGrp="1"/>
          </p:cNvSpPr>
          <p:nvPr>
            <p:ph type="sldNum" sz="quarter" idx="12"/>
          </p:nvPr>
        </p:nvSpPr>
        <p:spPr/>
        <p:txBody>
          <a:bodyPr/>
          <a:lstStyle/>
          <a:p>
            <a:fld id="{4D267013-DFFC-4352-B274-32112D0CCE19}" type="slidenum">
              <a:rPr lang="en-US" smtClean="0"/>
              <a:t>8</a:t>
            </a:fld>
            <a:endParaRPr lang="en-US"/>
          </a:p>
        </p:txBody>
      </p:sp>
      <p:sp>
        <p:nvSpPr>
          <p:cNvPr id="21" name="TextBox 20"/>
          <p:cNvSpPr txBox="1"/>
          <p:nvPr/>
        </p:nvSpPr>
        <p:spPr>
          <a:xfrm>
            <a:off x="979563" y="2317496"/>
            <a:ext cx="3728348" cy="2223008"/>
          </a:xfrm>
          <a:prstGeom prst="rect">
            <a:avLst/>
          </a:prstGeom>
          <a:noFill/>
          <a:ln>
            <a:noFill/>
          </a:ln>
        </p:spPr>
        <p:txBody>
          <a:bodyPr wrap="square" lIns="91425" tIns="91425" rIns="91425" bIns="91425" rtlCol="0" anchor="t" anchorCtr="0">
            <a:noAutofit/>
          </a:bodyPr>
          <a:lstStyle/>
          <a:p>
            <a:pPr algn="ctr"/>
            <a:r>
              <a:rPr lang="en-US" sz="3200" b="1" dirty="0">
                <a:latin typeface="Helvetica Neue Light" charset="0"/>
                <a:ea typeface="Helvetica Neue Light" charset="0"/>
                <a:cs typeface="Helvetica Neue Light" charset="0"/>
                <a:sym typeface="Open Sans"/>
              </a:rPr>
              <a:t>Predicting which diseases a new molecule might treat!</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6778" y="1731786"/>
            <a:ext cx="5249644" cy="3973689"/>
          </a:xfrm>
          <a:prstGeom prst="rect">
            <a:avLst/>
          </a:prstGeom>
        </p:spPr>
      </p:pic>
      <p:sp>
        <p:nvSpPr>
          <p:cNvPr id="7" name="Rectangle 6">
            <a:extLst>
              <a:ext uri="{FF2B5EF4-FFF2-40B4-BE49-F238E27FC236}">
                <a16:creationId xmlns:a16="http://schemas.microsoft.com/office/drawing/2014/main" id="{D223A47E-87F1-7E40-B086-56BF2487CE9F}"/>
              </a:ext>
            </a:extLst>
          </p:cNvPr>
          <p:cNvSpPr/>
          <p:nvPr/>
        </p:nvSpPr>
        <p:spPr>
          <a:xfrm>
            <a:off x="7677938" y="-24213"/>
            <a:ext cx="4524444" cy="369332"/>
          </a:xfrm>
          <a:prstGeom prst="rect">
            <a:avLst/>
          </a:prstGeom>
          <a:solidFill>
            <a:schemeClr val="accent1"/>
          </a:solidFill>
        </p:spPr>
        <p:txBody>
          <a:bodyPr wrap="none">
            <a:spAutoFit/>
          </a:bodyPr>
          <a:lstStyle/>
          <a:p>
            <a:pPr marL="342900" indent="-342900">
              <a:buFont typeface="Arial" panose="020B0604020202020204" pitchFamily="34" charset="0"/>
              <a:buChar char="•"/>
            </a:pPr>
            <a:r>
              <a:rPr lang="en-US" dirty="0"/>
              <a:t>What are the different graph analytic tasks</a:t>
            </a:r>
          </a:p>
        </p:txBody>
      </p:sp>
    </p:spTree>
    <p:extLst>
      <p:ext uri="{BB962C8B-B14F-4D97-AF65-F5344CB8AC3E}">
        <p14:creationId xmlns:p14="http://schemas.microsoft.com/office/powerpoint/2010/main" val="4038083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559" y="136525"/>
            <a:ext cx="10515600" cy="864585"/>
          </a:xfrm>
        </p:spPr>
        <p:txBody>
          <a:bodyPr>
            <a:normAutofit/>
          </a:bodyPr>
          <a:lstStyle/>
          <a:p>
            <a:r>
              <a:rPr lang="en-US" sz="4000" dirty="0"/>
              <a:t>Ways to Analyze Networks</a:t>
            </a:r>
          </a:p>
        </p:txBody>
      </p:sp>
      <p:sp>
        <p:nvSpPr>
          <p:cNvPr id="3" name="Content Placeholder 2"/>
          <p:cNvSpPr>
            <a:spLocks noGrp="1"/>
          </p:cNvSpPr>
          <p:nvPr>
            <p:ph idx="1"/>
          </p:nvPr>
        </p:nvSpPr>
        <p:spPr>
          <a:xfrm>
            <a:off x="832945" y="349674"/>
            <a:ext cx="10526110" cy="5080000"/>
          </a:xfrm>
        </p:spPr>
        <p:txBody>
          <a:bodyPr>
            <a:normAutofit/>
          </a:bodyPr>
          <a:lstStyle/>
          <a:p>
            <a:endParaRPr lang="en-US" dirty="0">
              <a:solidFill>
                <a:srgbClr val="C00000"/>
              </a:solidFill>
            </a:endParaRPr>
          </a:p>
          <a:p>
            <a:r>
              <a:rPr lang="en-US" dirty="0">
                <a:solidFill>
                  <a:srgbClr val="C00000"/>
                </a:solidFill>
              </a:rPr>
              <a:t>Identify densely linked clusters of nodes</a:t>
            </a:r>
          </a:p>
          <a:p>
            <a:pPr lvl="1"/>
            <a:r>
              <a:rPr lang="en-US" sz="2000" dirty="0"/>
              <a:t>Community detection- Clustering is used to find subsets of similar nodes and group them together. For example many websites that contain trojan/malware tend to link to each other. Detecting communities of such websites is extremely useful because the whole network can get exposed if even 1 rogue website it found. </a:t>
            </a:r>
            <a:r>
              <a:rPr lang="en-GB" sz="2000" dirty="0"/>
              <a:t>This is also the reason why many of these websites use </a:t>
            </a:r>
            <a:r>
              <a:rPr lang="en-GB" sz="2000" dirty="0" err="1"/>
              <a:t>Javascript</a:t>
            </a:r>
            <a:r>
              <a:rPr lang="en-GB" sz="2000" dirty="0"/>
              <a:t> redirects to link to each other (instead of typical '</a:t>
            </a:r>
            <a:r>
              <a:rPr lang="en-GB" sz="2000" dirty="0" err="1"/>
              <a:t>href</a:t>
            </a:r>
            <a:r>
              <a:rPr lang="en-GB" sz="2000" dirty="0"/>
              <a:t>' links), so that they avoid detection by naive scraping algorithms.</a:t>
            </a:r>
            <a:endParaRPr lang="en-US" sz="2000" dirty="0"/>
          </a:p>
        </p:txBody>
      </p:sp>
      <p:sp>
        <p:nvSpPr>
          <p:cNvPr id="6" name="Rectangle 5">
            <a:extLst>
              <a:ext uri="{FF2B5EF4-FFF2-40B4-BE49-F238E27FC236}">
                <a16:creationId xmlns:a16="http://schemas.microsoft.com/office/drawing/2014/main" id="{96DEE781-8ECE-3C47-9252-FB43DB2AAC6C}"/>
              </a:ext>
            </a:extLst>
          </p:cNvPr>
          <p:cNvSpPr/>
          <p:nvPr/>
        </p:nvSpPr>
        <p:spPr>
          <a:xfrm>
            <a:off x="7677938" y="-24213"/>
            <a:ext cx="4524444" cy="369332"/>
          </a:xfrm>
          <a:prstGeom prst="rect">
            <a:avLst/>
          </a:prstGeom>
          <a:solidFill>
            <a:schemeClr val="accent1"/>
          </a:solidFill>
        </p:spPr>
        <p:txBody>
          <a:bodyPr wrap="none">
            <a:spAutoFit/>
          </a:bodyPr>
          <a:lstStyle/>
          <a:p>
            <a:pPr marL="342900" indent="-342900">
              <a:buFont typeface="Arial" panose="020B0604020202020204" pitchFamily="34" charset="0"/>
              <a:buChar char="•"/>
            </a:pPr>
            <a:r>
              <a:rPr lang="en-US" dirty="0"/>
              <a:t>What are the different graph analytic tasks</a:t>
            </a:r>
          </a:p>
        </p:txBody>
      </p:sp>
      <p:grpSp>
        <p:nvGrpSpPr>
          <p:cNvPr id="7" name="Group 6">
            <a:extLst>
              <a:ext uri="{FF2B5EF4-FFF2-40B4-BE49-F238E27FC236}">
                <a16:creationId xmlns:a16="http://schemas.microsoft.com/office/drawing/2014/main" id="{20BC39EF-8288-9E4F-AA36-6A84FD46B0F6}"/>
              </a:ext>
            </a:extLst>
          </p:cNvPr>
          <p:cNvGrpSpPr/>
          <p:nvPr/>
        </p:nvGrpSpPr>
        <p:grpSpPr>
          <a:xfrm>
            <a:off x="1805037" y="3214099"/>
            <a:ext cx="8581926" cy="2882342"/>
            <a:chOff x="1781274" y="2286763"/>
            <a:chExt cx="8581926" cy="2882342"/>
          </a:xfrm>
        </p:grpSpPr>
        <p:sp>
          <p:nvSpPr>
            <p:cNvPr id="8" name="Oval 7">
              <a:extLst>
                <a:ext uri="{FF2B5EF4-FFF2-40B4-BE49-F238E27FC236}">
                  <a16:creationId xmlns:a16="http://schemas.microsoft.com/office/drawing/2014/main" id="{80FA494F-89CD-1D4C-9B7A-A9208151B994}"/>
                </a:ext>
              </a:extLst>
            </p:cNvPr>
            <p:cNvSpPr>
              <a:spLocks/>
            </p:cNvSpPr>
            <p:nvPr/>
          </p:nvSpPr>
          <p:spPr>
            <a:xfrm>
              <a:off x="3511748" y="2640058"/>
              <a:ext cx="365760" cy="3690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9" name="Oval 8">
              <a:extLst>
                <a:ext uri="{FF2B5EF4-FFF2-40B4-BE49-F238E27FC236}">
                  <a16:creationId xmlns:a16="http://schemas.microsoft.com/office/drawing/2014/main" id="{0C465878-0AE4-9D43-BA7C-BF72280B78DF}"/>
                </a:ext>
              </a:extLst>
            </p:cNvPr>
            <p:cNvSpPr>
              <a:spLocks/>
            </p:cNvSpPr>
            <p:nvPr/>
          </p:nvSpPr>
          <p:spPr>
            <a:xfrm>
              <a:off x="2955131" y="3230213"/>
              <a:ext cx="365760" cy="3690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solidFill>
                  <a:srgbClr val="961100"/>
                </a:solidFill>
              </a:endParaRPr>
            </a:p>
          </p:txBody>
        </p:sp>
        <p:sp>
          <p:nvSpPr>
            <p:cNvPr id="10" name="Oval 9">
              <a:extLst>
                <a:ext uri="{FF2B5EF4-FFF2-40B4-BE49-F238E27FC236}">
                  <a16:creationId xmlns:a16="http://schemas.microsoft.com/office/drawing/2014/main" id="{4A7168FF-5A6A-8F49-8796-2BAB4FBDF3B7}"/>
                </a:ext>
              </a:extLst>
            </p:cNvPr>
            <p:cNvSpPr>
              <a:spLocks/>
            </p:cNvSpPr>
            <p:nvPr/>
          </p:nvSpPr>
          <p:spPr>
            <a:xfrm>
              <a:off x="3763961" y="4128738"/>
              <a:ext cx="365760" cy="3690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1" name="Oval 10">
              <a:extLst>
                <a:ext uri="{FF2B5EF4-FFF2-40B4-BE49-F238E27FC236}">
                  <a16:creationId xmlns:a16="http://schemas.microsoft.com/office/drawing/2014/main" id="{D1A22929-4B18-4245-ABC6-9ADF90B6D421}"/>
                </a:ext>
              </a:extLst>
            </p:cNvPr>
            <p:cNvSpPr>
              <a:spLocks/>
            </p:cNvSpPr>
            <p:nvPr/>
          </p:nvSpPr>
          <p:spPr>
            <a:xfrm>
              <a:off x="2413000" y="4003722"/>
              <a:ext cx="365760" cy="3690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2" name="Oval 11">
              <a:extLst>
                <a:ext uri="{FF2B5EF4-FFF2-40B4-BE49-F238E27FC236}">
                  <a16:creationId xmlns:a16="http://schemas.microsoft.com/office/drawing/2014/main" id="{5A2E0F0F-C933-A844-AAC0-207639D8C73A}"/>
                </a:ext>
              </a:extLst>
            </p:cNvPr>
            <p:cNvSpPr>
              <a:spLocks/>
            </p:cNvSpPr>
            <p:nvPr/>
          </p:nvSpPr>
          <p:spPr>
            <a:xfrm>
              <a:off x="2070100" y="2774203"/>
              <a:ext cx="365760" cy="3690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3" name="Oval 12">
              <a:extLst>
                <a:ext uri="{FF2B5EF4-FFF2-40B4-BE49-F238E27FC236}">
                  <a16:creationId xmlns:a16="http://schemas.microsoft.com/office/drawing/2014/main" id="{4F21014B-509B-ED4E-8479-D30D289DE382}"/>
                </a:ext>
              </a:extLst>
            </p:cNvPr>
            <p:cNvSpPr>
              <a:spLocks/>
            </p:cNvSpPr>
            <p:nvPr/>
          </p:nvSpPr>
          <p:spPr>
            <a:xfrm>
              <a:off x="4183063" y="3230213"/>
              <a:ext cx="365760" cy="3690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14" name="Oval 13">
              <a:extLst>
                <a:ext uri="{FF2B5EF4-FFF2-40B4-BE49-F238E27FC236}">
                  <a16:creationId xmlns:a16="http://schemas.microsoft.com/office/drawing/2014/main" id="{9E7DBCE3-EA52-1546-B98B-6F00684753F8}"/>
                </a:ext>
              </a:extLst>
            </p:cNvPr>
            <p:cNvSpPr>
              <a:spLocks/>
            </p:cNvSpPr>
            <p:nvPr/>
          </p:nvSpPr>
          <p:spPr>
            <a:xfrm>
              <a:off x="4746823" y="3819175"/>
              <a:ext cx="365760" cy="3690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cxnSp>
          <p:nvCxnSpPr>
            <p:cNvPr id="15" name="Straight Connector 14">
              <a:extLst>
                <a:ext uri="{FF2B5EF4-FFF2-40B4-BE49-F238E27FC236}">
                  <a16:creationId xmlns:a16="http://schemas.microsoft.com/office/drawing/2014/main" id="{4673BE83-B746-CB44-9016-141437A81E0F}"/>
                </a:ext>
              </a:extLst>
            </p:cNvPr>
            <p:cNvCxnSpPr>
              <a:stCxn id="19" idx="6"/>
              <a:endCxn id="14" idx="1"/>
            </p:cNvCxnSpPr>
            <p:nvPr/>
          </p:nvCxnSpPr>
          <p:spPr>
            <a:xfrm>
              <a:off x="2435861" y="2958752"/>
              <a:ext cx="572835" cy="3255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E61246C-DF5A-A449-9465-28E307103AB0}"/>
                </a:ext>
              </a:extLst>
            </p:cNvPr>
            <p:cNvCxnSpPr>
              <a:stCxn id="19" idx="4"/>
              <a:endCxn id="18" idx="0"/>
            </p:cNvCxnSpPr>
            <p:nvPr/>
          </p:nvCxnSpPr>
          <p:spPr>
            <a:xfrm>
              <a:off x="2252982" y="3143296"/>
              <a:ext cx="342900" cy="860424"/>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5F0FBF5-41A5-3B4A-956F-5A52B528E993}"/>
                </a:ext>
              </a:extLst>
            </p:cNvPr>
            <p:cNvCxnSpPr>
              <a:stCxn id="18" idx="6"/>
              <a:endCxn id="17" idx="2"/>
            </p:cNvCxnSpPr>
            <p:nvPr/>
          </p:nvCxnSpPr>
          <p:spPr>
            <a:xfrm>
              <a:off x="2778762" y="4188268"/>
              <a:ext cx="985201" cy="125016"/>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1F83324-6C9A-1944-AE43-7481E33D5A29}"/>
                </a:ext>
              </a:extLst>
            </p:cNvPr>
            <p:cNvCxnSpPr>
              <a:stCxn id="17" idx="6"/>
              <a:endCxn id="21" idx="3"/>
            </p:cNvCxnSpPr>
            <p:nvPr/>
          </p:nvCxnSpPr>
          <p:spPr>
            <a:xfrm flipV="1">
              <a:off x="4129724" y="4134218"/>
              <a:ext cx="670665" cy="179068"/>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2681443-79DE-8F4E-B50D-E4B4B9A8100E}"/>
                </a:ext>
              </a:extLst>
            </p:cNvPr>
            <p:cNvCxnSpPr>
              <a:stCxn id="14" idx="3"/>
              <a:endCxn id="18" idx="7"/>
            </p:cNvCxnSpPr>
            <p:nvPr/>
          </p:nvCxnSpPr>
          <p:spPr>
            <a:xfrm flipH="1">
              <a:off x="2725197" y="3545255"/>
              <a:ext cx="283499" cy="51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5D49E09-B747-4647-899A-83EB1CF82617}"/>
                </a:ext>
              </a:extLst>
            </p:cNvPr>
            <p:cNvCxnSpPr>
              <a:stCxn id="17" idx="0"/>
              <a:endCxn id="13" idx="4"/>
            </p:cNvCxnSpPr>
            <p:nvPr/>
          </p:nvCxnSpPr>
          <p:spPr>
            <a:xfrm flipH="1" flipV="1">
              <a:off x="3694628" y="3009153"/>
              <a:ext cx="252213" cy="1119585"/>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5339266-4B9F-F94F-89B5-23585BD35EBE}"/>
                </a:ext>
              </a:extLst>
            </p:cNvPr>
            <p:cNvCxnSpPr>
              <a:stCxn id="13" idx="5"/>
              <a:endCxn id="20" idx="1"/>
            </p:cNvCxnSpPr>
            <p:nvPr/>
          </p:nvCxnSpPr>
          <p:spPr>
            <a:xfrm>
              <a:off x="3823945" y="2955099"/>
              <a:ext cx="412683" cy="329164"/>
            </a:xfrm>
            <a:prstGeom prst="line">
              <a:avLst/>
            </a:prstGeom>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64F149A6-B8D8-1942-91DE-E374AF06E7A5}"/>
                </a:ext>
              </a:extLst>
            </p:cNvPr>
            <p:cNvSpPr>
              <a:spLocks/>
            </p:cNvSpPr>
            <p:nvPr/>
          </p:nvSpPr>
          <p:spPr>
            <a:xfrm>
              <a:off x="1930400" y="4749529"/>
              <a:ext cx="365760" cy="3690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cxnSp>
          <p:nvCxnSpPr>
            <p:cNvPr id="23" name="Straight Connector 22">
              <a:extLst>
                <a:ext uri="{FF2B5EF4-FFF2-40B4-BE49-F238E27FC236}">
                  <a16:creationId xmlns:a16="http://schemas.microsoft.com/office/drawing/2014/main" id="{8E61E2AB-81A8-394F-8091-AA08671539CB}"/>
                </a:ext>
              </a:extLst>
            </p:cNvPr>
            <p:cNvCxnSpPr>
              <a:stCxn id="18" idx="3"/>
              <a:endCxn id="43" idx="0"/>
            </p:cNvCxnSpPr>
            <p:nvPr/>
          </p:nvCxnSpPr>
          <p:spPr>
            <a:xfrm flipV="1">
              <a:off x="2466567" y="2286763"/>
              <a:ext cx="1025174" cy="2032000"/>
            </a:xfrm>
            <a:prstGeom prst="line">
              <a:avLst/>
            </a:prstGeom>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B77D1B87-91D2-A942-A477-764BE30A8347}"/>
                </a:ext>
              </a:extLst>
            </p:cNvPr>
            <p:cNvSpPr>
              <a:spLocks/>
            </p:cNvSpPr>
            <p:nvPr/>
          </p:nvSpPr>
          <p:spPr>
            <a:xfrm>
              <a:off x="2955131" y="4761909"/>
              <a:ext cx="365760" cy="36909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cxnSp>
          <p:nvCxnSpPr>
            <p:cNvPr id="25" name="Straight Connector 24">
              <a:extLst>
                <a:ext uri="{FF2B5EF4-FFF2-40B4-BE49-F238E27FC236}">
                  <a16:creationId xmlns:a16="http://schemas.microsoft.com/office/drawing/2014/main" id="{18C660D7-459F-F249-A74D-35C4A2BED268}"/>
                </a:ext>
              </a:extLst>
            </p:cNvPr>
            <p:cNvCxnSpPr>
              <a:stCxn id="18" idx="5"/>
            </p:cNvCxnSpPr>
            <p:nvPr/>
          </p:nvCxnSpPr>
          <p:spPr>
            <a:xfrm>
              <a:off x="2725197" y="4318763"/>
              <a:ext cx="401387" cy="443144"/>
            </a:xfrm>
            <a:prstGeom prst="line">
              <a:avLst/>
            </a:prstGeom>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B689369B-900F-F947-A552-66A5BF43949F}"/>
                </a:ext>
              </a:extLst>
            </p:cNvPr>
            <p:cNvSpPr>
              <a:spLocks/>
            </p:cNvSpPr>
            <p:nvPr/>
          </p:nvSpPr>
          <p:spPr>
            <a:xfrm>
              <a:off x="8816944" y="2678159"/>
              <a:ext cx="365760" cy="36909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7" name="Oval 26">
              <a:extLst>
                <a:ext uri="{FF2B5EF4-FFF2-40B4-BE49-F238E27FC236}">
                  <a16:creationId xmlns:a16="http://schemas.microsoft.com/office/drawing/2014/main" id="{F174D1DD-7B3C-6342-8E1A-0C2C8D98C483}"/>
                </a:ext>
              </a:extLst>
            </p:cNvPr>
            <p:cNvSpPr>
              <a:spLocks/>
            </p:cNvSpPr>
            <p:nvPr/>
          </p:nvSpPr>
          <p:spPr>
            <a:xfrm>
              <a:off x="8260327" y="3268313"/>
              <a:ext cx="365760" cy="36909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8" name="Oval 27">
              <a:extLst>
                <a:ext uri="{FF2B5EF4-FFF2-40B4-BE49-F238E27FC236}">
                  <a16:creationId xmlns:a16="http://schemas.microsoft.com/office/drawing/2014/main" id="{79DA94B5-03D1-6440-8E21-BF47B2E73130}"/>
                </a:ext>
              </a:extLst>
            </p:cNvPr>
            <p:cNvSpPr>
              <a:spLocks/>
            </p:cNvSpPr>
            <p:nvPr/>
          </p:nvSpPr>
          <p:spPr>
            <a:xfrm>
              <a:off x="9069157" y="4166839"/>
              <a:ext cx="365760" cy="36909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29" name="Oval 28">
              <a:extLst>
                <a:ext uri="{FF2B5EF4-FFF2-40B4-BE49-F238E27FC236}">
                  <a16:creationId xmlns:a16="http://schemas.microsoft.com/office/drawing/2014/main" id="{644C5081-76EB-4F41-A9D8-4DD26F55C69B}"/>
                </a:ext>
              </a:extLst>
            </p:cNvPr>
            <p:cNvSpPr>
              <a:spLocks/>
            </p:cNvSpPr>
            <p:nvPr/>
          </p:nvSpPr>
          <p:spPr>
            <a:xfrm>
              <a:off x="7718195" y="4041823"/>
              <a:ext cx="365760" cy="3690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0" name="Oval 29">
              <a:extLst>
                <a:ext uri="{FF2B5EF4-FFF2-40B4-BE49-F238E27FC236}">
                  <a16:creationId xmlns:a16="http://schemas.microsoft.com/office/drawing/2014/main" id="{BB8F2356-2A43-8F47-BBE7-424419DA1C71}"/>
                </a:ext>
              </a:extLst>
            </p:cNvPr>
            <p:cNvSpPr>
              <a:spLocks/>
            </p:cNvSpPr>
            <p:nvPr/>
          </p:nvSpPr>
          <p:spPr>
            <a:xfrm>
              <a:off x="7375295" y="2812305"/>
              <a:ext cx="365760" cy="36909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31" name="Oval 30">
              <a:extLst>
                <a:ext uri="{FF2B5EF4-FFF2-40B4-BE49-F238E27FC236}">
                  <a16:creationId xmlns:a16="http://schemas.microsoft.com/office/drawing/2014/main" id="{4548C723-5C7D-544C-8289-717373AD7F35}"/>
                </a:ext>
              </a:extLst>
            </p:cNvPr>
            <p:cNvSpPr>
              <a:spLocks/>
            </p:cNvSpPr>
            <p:nvPr/>
          </p:nvSpPr>
          <p:spPr>
            <a:xfrm>
              <a:off x="9488257" y="3268313"/>
              <a:ext cx="365760" cy="36909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cxnSp>
          <p:nvCxnSpPr>
            <p:cNvPr id="32" name="Straight Connector 31">
              <a:extLst>
                <a:ext uri="{FF2B5EF4-FFF2-40B4-BE49-F238E27FC236}">
                  <a16:creationId xmlns:a16="http://schemas.microsoft.com/office/drawing/2014/main" id="{5F747141-F140-F042-B37F-07A5CCFDEEE7}"/>
                </a:ext>
              </a:extLst>
            </p:cNvPr>
            <p:cNvCxnSpPr/>
            <p:nvPr/>
          </p:nvCxnSpPr>
          <p:spPr>
            <a:xfrm>
              <a:off x="7718197" y="2996849"/>
              <a:ext cx="592347" cy="325515"/>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F9119D0-9048-0441-BAD5-5DAA8B60F501}"/>
                </a:ext>
              </a:extLst>
            </p:cNvPr>
            <p:cNvCxnSpPr/>
            <p:nvPr/>
          </p:nvCxnSpPr>
          <p:spPr>
            <a:xfrm>
              <a:off x="7546747" y="3181397"/>
              <a:ext cx="342900" cy="860424"/>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EC8DA9E-613F-A842-9954-5EA01EE8618F}"/>
                </a:ext>
              </a:extLst>
            </p:cNvPr>
            <p:cNvCxnSpPr/>
            <p:nvPr/>
          </p:nvCxnSpPr>
          <p:spPr>
            <a:xfrm>
              <a:off x="8061098" y="4226368"/>
              <a:ext cx="1008063" cy="125016"/>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DB5725A-29B0-2840-9AE6-8D71F7C5885A}"/>
                </a:ext>
              </a:extLst>
            </p:cNvPr>
            <p:cNvCxnSpPr/>
            <p:nvPr/>
          </p:nvCxnSpPr>
          <p:spPr>
            <a:xfrm flipV="1">
              <a:off x="9412060" y="4172316"/>
              <a:ext cx="690179" cy="179069"/>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4E6BB3E-0376-1944-8743-E923A382C71B}"/>
                </a:ext>
              </a:extLst>
            </p:cNvPr>
            <p:cNvCxnSpPr/>
            <p:nvPr/>
          </p:nvCxnSpPr>
          <p:spPr>
            <a:xfrm flipH="1">
              <a:off x="8010883" y="3583356"/>
              <a:ext cx="299663" cy="512521"/>
            </a:xfrm>
            <a:prstGeom prst="line">
              <a:avLst/>
            </a:prstGeom>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F4A7BC4B-5222-3B45-94F5-009A33C1D166}"/>
                </a:ext>
              </a:extLst>
            </p:cNvPr>
            <p:cNvSpPr>
              <a:spLocks/>
            </p:cNvSpPr>
            <p:nvPr/>
          </p:nvSpPr>
          <p:spPr>
            <a:xfrm>
              <a:off x="7235595" y="4787629"/>
              <a:ext cx="365760" cy="3690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cxnSp>
          <p:nvCxnSpPr>
            <p:cNvPr id="38" name="Straight Connector 37">
              <a:extLst>
                <a:ext uri="{FF2B5EF4-FFF2-40B4-BE49-F238E27FC236}">
                  <a16:creationId xmlns:a16="http://schemas.microsoft.com/office/drawing/2014/main" id="{713C9EE0-27BD-9A48-B13C-1366FACABCD6}"/>
                </a:ext>
              </a:extLst>
            </p:cNvPr>
            <p:cNvCxnSpPr/>
            <p:nvPr/>
          </p:nvCxnSpPr>
          <p:spPr>
            <a:xfrm flipH="1">
              <a:off x="7407049" y="4356866"/>
              <a:ext cx="361367" cy="430764"/>
            </a:xfrm>
            <a:prstGeom prst="line">
              <a:avLst/>
            </a:prstGeom>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7ED7BAE5-4567-6E46-8E1D-092F88F68FFE}"/>
                </a:ext>
              </a:extLst>
            </p:cNvPr>
            <p:cNvSpPr>
              <a:spLocks/>
            </p:cNvSpPr>
            <p:nvPr/>
          </p:nvSpPr>
          <p:spPr>
            <a:xfrm>
              <a:off x="8260327" y="4800010"/>
              <a:ext cx="365760" cy="3690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cxnSp>
          <p:nvCxnSpPr>
            <p:cNvPr id="40" name="Straight Connector 39">
              <a:extLst>
                <a:ext uri="{FF2B5EF4-FFF2-40B4-BE49-F238E27FC236}">
                  <a16:creationId xmlns:a16="http://schemas.microsoft.com/office/drawing/2014/main" id="{8EB6E4EA-2A6B-204F-B423-0D787AB50143}"/>
                </a:ext>
              </a:extLst>
            </p:cNvPr>
            <p:cNvCxnSpPr/>
            <p:nvPr/>
          </p:nvCxnSpPr>
          <p:spPr>
            <a:xfrm>
              <a:off x="8010884" y="4356864"/>
              <a:ext cx="420897" cy="443144"/>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4326C882-FD0C-3141-99D1-58A020139F1C}"/>
                </a:ext>
              </a:extLst>
            </p:cNvPr>
            <p:cNvCxnSpPr/>
            <p:nvPr/>
          </p:nvCxnSpPr>
          <p:spPr>
            <a:xfrm>
              <a:off x="5530470" y="3857273"/>
              <a:ext cx="1578132" cy="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42" name="TextBox 41">
              <a:extLst>
                <a:ext uri="{FF2B5EF4-FFF2-40B4-BE49-F238E27FC236}">
                  <a16:creationId xmlns:a16="http://schemas.microsoft.com/office/drawing/2014/main" id="{42F019C2-F669-8540-BDB0-57CCC36550FE}"/>
                </a:ext>
              </a:extLst>
            </p:cNvPr>
            <p:cNvSpPr txBox="1"/>
            <p:nvPr/>
          </p:nvSpPr>
          <p:spPr>
            <a:xfrm>
              <a:off x="1930400" y="2299248"/>
              <a:ext cx="356188" cy="502766"/>
            </a:xfrm>
            <a:prstGeom prst="rect">
              <a:avLst/>
            </a:prstGeom>
            <a:noFill/>
          </p:spPr>
          <p:txBody>
            <a:bodyPr wrap="none" rtlCol="0">
              <a:spAutoFit/>
            </a:bodyPr>
            <a:lstStyle/>
            <a:p>
              <a:r>
                <a:rPr lang="en-US" sz="2667" b="1">
                  <a:latin typeface="Times New Roman" charset="0"/>
                  <a:ea typeface="Times New Roman" charset="0"/>
                  <a:cs typeface="Times New Roman" charset="0"/>
                </a:rPr>
                <a:t>?</a:t>
              </a:r>
            </a:p>
          </p:txBody>
        </p:sp>
        <p:sp>
          <p:nvSpPr>
            <p:cNvPr id="43" name="TextBox 42">
              <a:extLst>
                <a:ext uri="{FF2B5EF4-FFF2-40B4-BE49-F238E27FC236}">
                  <a16:creationId xmlns:a16="http://schemas.microsoft.com/office/drawing/2014/main" id="{9A32AC11-0D49-624D-936C-9CE270727AC5}"/>
                </a:ext>
              </a:extLst>
            </p:cNvPr>
            <p:cNvSpPr txBox="1"/>
            <p:nvPr/>
          </p:nvSpPr>
          <p:spPr>
            <a:xfrm>
              <a:off x="3313647" y="2286763"/>
              <a:ext cx="356188" cy="502766"/>
            </a:xfrm>
            <a:prstGeom prst="rect">
              <a:avLst/>
            </a:prstGeom>
            <a:noFill/>
          </p:spPr>
          <p:txBody>
            <a:bodyPr wrap="none" rtlCol="0">
              <a:spAutoFit/>
            </a:bodyPr>
            <a:lstStyle/>
            <a:p>
              <a:r>
                <a:rPr lang="en-US" sz="2667" b="1" dirty="0">
                  <a:latin typeface="Times New Roman" charset="0"/>
                  <a:ea typeface="Times New Roman" charset="0"/>
                  <a:cs typeface="Times New Roman" charset="0"/>
                </a:rPr>
                <a:t>?</a:t>
              </a:r>
            </a:p>
          </p:txBody>
        </p:sp>
        <p:sp>
          <p:nvSpPr>
            <p:cNvPr id="44" name="TextBox 43">
              <a:extLst>
                <a:ext uri="{FF2B5EF4-FFF2-40B4-BE49-F238E27FC236}">
                  <a16:creationId xmlns:a16="http://schemas.microsoft.com/office/drawing/2014/main" id="{201C5426-1F15-4B41-9AF2-A04001838B23}"/>
                </a:ext>
              </a:extLst>
            </p:cNvPr>
            <p:cNvSpPr txBox="1"/>
            <p:nvPr/>
          </p:nvSpPr>
          <p:spPr>
            <a:xfrm>
              <a:off x="2196568" y="3633404"/>
              <a:ext cx="356188" cy="502766"/>
            </a:xfrm>
            <a:prstGeom prst="rect">
              <a:avLst/>
            </a:prstGeom>
            <a:noFill/>
          </p:spPr>
          <p:txBody>
            <a:bodyPr wrap="none" rtlCol="0">
              <a:spAutoFit/>
            </a:bodyPr>
            <a:lstStyle/>
            <a:p>
              <a:r>
                <a:rPr lang="en-US" sz="2667" b="1">
                  <a:latin typeface="Times New Roman" charset="0"/>
                  <a:ea typeface="Times New Roman" charset="0"/>
                  <a:cs typeface="Times New Roman" charset="0"/>
                </a:rPr>
                <a:t>?</a:t>
              </a:r>
            </a:p>
          </p:txBody>
        </p:sp>
        <p:sp>
          <p:nvSpPr>
            <p:cNvPr id="45" name="TextBox 44">
              <a:extLst>
                <a:ext uri="{FF2B5EF4-FFF2-40B4-BE49-F238E27FC236}">
                  <a16:creationId xmlns:a16="http://schemas.microsoft.com/office/drawing/2014/main" id="{9784772C-2F7D-A14C-A645-7E3CEB04F827}"/>
                </a:ext>
              </a:extLst>
            </p:cNvPr>
            <p:cNvSpPr txBox="1"/>
            <p:nvPr/>
          </p:nvSpPr>
          <p:spPr>
            <a:xfrm>
              <a:off x="4703502" y="3381121"/>
              <a:ext cx="193145" cy="502766"/>
            </a:xfrm>
            <a:prstGeom prst="rect">
              <a:avLst/>
            </a:prstGeom>
            <a:noFill/>
          </p:spPr>
          <p:txBody>
            <a:bodyPr wrap="square" rtlCol="0">
              <a:spAutoFit/>
            </a:bodyPr>
            <a:lstStyle/>
            <a:p>
              <a:r>
                <a:rPr lang="en-US" sz="2667" b="1">
                  <a:latin typeface="Times New Roman" charset="0"/>
                  <a:ea typeface="Times New Roman" charset="0"/>
                  <a:cs typeface="Times New Roman" charset="0"/>
                </a:rPr>
                <a:t>?</a:t>
              </a:r>
            </a:p>
          </p:txBody>
        </p:sp>
        <p:sp>
          <p:nvSpPr>
            <p:cNvPr id="46" name="TextBox 45">
              <a:extLst>
                <a:ext uri="{FF2B5EF4-FFF2-40B4-BE49-F238E27FC236}">
                  <a16:creationId xmlns:a16="http://schemas.microsoft.com/office/drawing/2014/main" id="{2A09BA5B-B609-C746-AC7D-18943E2AB3C2}"/>
                </a:ext>
              </a:extLst>
            </p:cNvPr>
            <p:cNvSpPr txBox="1"/>
            <p:nvPr/>
          </p:nvSpPr>
          <p:spPr>
            <a:xfrm>
              <a:off x="3138554" y="4358957"/>
              <a:ext cx="193145" cy="502766"/>
            </a:xfrm>
            <a:prstGeom prst="rect">
              <a:avLst/>
            </a:prstGeom>
            <a:noFill/>
          </p:spPr>
          <p:txBody>
            <a:bodyPr wrap="square" rtlCol="0">
              <a:spAutoFit/>
            </a:bodyPr>
            <a:lstStyle/>
            <a:p>
              <a:r>
                <a:rPr lang="en-US" sz="2667" b="1">
                  <a:latin typeface="Times New Roman" charset="0"/>
                  <a:ea typeface="Times New Roman" charset="0"/>
                  <a:cs typeface="Times New Roman" charset="0"/>
                </a:rPr>
                <a:t>?</a:t>
              </a:r>
            </a:p>
          </p:txBody>
        </p:sp>
        <p:pic>
          <p:nvPicPr>
            <p:cNvPr id="47" name="Picture 46">
              <a:extLst>
                <a:ext uri="{FF2B5EF4-FFF2-40B4-BE49-F238E27FC236}">
                  <a16:creationId xmlns:a16="http://schemas.microsoft.com/office/drawing/2014/main" id="{12DD7AEF-FBD1-5640-9BBF-D08D49EDBCA4}"/>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5897919" y="3183879"/>
              <a:ext cx="627380" cy="627380"/>
            </a:xfrm>
            <a:prstGeom prst="rect">
              <a:avLst/>
            </a:prstGeom>
          </p:spPr>
        </p:pic>
        <p:sp>
          <p:nvSpPr>
            <p:cNvPr id="48" name="TextBox 47">
              <a:extLst>
                <a:ext uri="{FF2B5EF4-FFF2-40B4-BE49-F238E27FC236}">
                  <a16:creationId xmlns:a16="http://schemas.microsoft.com/office/drawing/2014/main" id="{931C1112-765E-234B-9C71-9F6A918626EE}"/>
                </a:ext>
              </a:extLst>
            </p:cNvPr>
            <p:cNvSpPr txBox="1"/>
            <p:nvPr/>
          </p:nvSpPr>
          <p:spPr>
            <a:xfrm>
              <a:off x="5633820" y="3903323"/>
              <a:ext cx="1601776" cy="666977"/>
            </a:xfrm>
            <a:prstGeom prst="rect">
              <a:avLst/>
            </a:prstGeom>
            <a:noFill/>
          </p:spPr>
          <p:txBody>
            <a:bodyPr wrap="square" rtlCol="0">
              <a:spAutoFit/>
            </a:bodyPr>
            <a:lstStyle/>
            <a:p>
              <a:r>
                <a:rPr lang="en-US" sz="1867" dirty="0">
                  <a:solidFill>
                    <a:srgbClr val="961100"/>
                  </a:solidFill>
                  <a:latin typeface="Helvetica Neue Light" charset="0"/>
                  <a:ea typeface="Helvetica Neue Light" charset="0"/>
                  <a:cs typeface="Helvetica Neue Light" charset="0"/>
                </a:rPr>
                <a:t>Machine Learning</a:t>
              </a:r>
            </a:p>
          </p:txBody>
        </p:sp>
        <p:cxnSp>
          <p:nvCxnSpPr>
            <p:cNvPr id="49" name="Straight Connector 48">
              <a:extLst>
                <a:ext uri="{FF2B5EF4-FFF2-40B4-BE49-F238E27FC236}">
                  <a16:creationId xmlns:a16="http://schemas.microsoft.com/office/drawing/2014/main" id="{3BA0BD0A-C5AE-1F42-AFA7-4476FFD34E35}"/>
                </a:ext>
              </a:extLst>
            </p:cNvPr>
            <p:cNvCxnSpPr>
              <a:stCxn id="13" idx="3"/>
              <a:endCxn id="14" idx="7"/>
            </p:cNvCxnSpPr>
            <p:nvPr/>
          </p:nvCxnSpPr>
          <p:spPr>
            <a:xfrm flipH="1">
              <a:off x="3267329" y="2955099"/>
              <a:ext cx="297985" cy="329164"/>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A0B20C5-C0C8-E045-B2D7-5AE7FDF013D3}"/>
                </a:ext>
              </a:extLst>
            </p:cNvPr>
            <p:cNvCxnSpPr>
              <a:stCxn id="53" idx="3"/>
              <a:endCxn id="54" idx="7"/>
            </p:cNvCxnSpPr>
            <p:nvPr/>
          </p:nvCxnSpPr>
          <p:spPr>
            <a:xfrm flipH="1">
              <a:off x="8572525" y="2993201"/>
              <a:ext cx="297985" cy="329163"/>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914E9E5-AD7B-6C43-BB2E-8495B24FDCBC}"/>
                </a:ext>
              </a:extLst>
            </p:cNvPr>
            <p:cNvCxnSpPr>
              <a:stCxn id="17" idx="1"/>
              <a:endCxn id="14" idx="5"/>
            </p:cNvCxnSpPr>
            <p:nvPr/>
          </p:nvCxnSpPr>
          <p:spPr>
            <a:xfrm flipH="1" flipV="1">
              <a:off x="3267329" y="3545255"/>
              <a:ext cx="550199" cy="637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5D766618-D88B-784E-B6D5-6EC8D646DFEB}"/>
                </a:ext>
              </a:extLst>
            </p:cNvPr>
            <p:cNvCxnSpPr>
              <a:endCxn id="54" idx="5"/>
            </p:cNvCxnSpPr>
            <p:nvPr/>
          </p:nvCxnSpPr>
          <p:spPr>
            <a:xfrm flipH="1" flipV="1">
              <a:off x="8572525" y="3583353"/>
              <a:ext cx="550199" cy="637536"/>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E1866C4-4FE7-5642-BFE0-AAD0EB51ED86}"/>
                </a:ext>
              </a:extLst>
            </p:cNvPr>
            <p:cNvCxnSpPr>
              <a:stCxn id="53" idx="5"/>
            </p:cNvCxnSpPr>
            <p:nvPr/>
          </p:nvCxnSpPr>
          <p:spPr>
            <a:xfrm>
              <a:off x="9129142" y="2993201"/>
              <a:ext cx="412681" cy="329163"/>
            </a:xfrm>
            <a:prstGeom prst="line">
              <a:avLst/>
            </a:prstGeom>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26169603-178E-E444-B10C-E8566539916B}"/>
                </a:ext>
              </a:extLst>
            </p:cNvPr>
            <p:cNvSpPr>
              <a:spLocks/>
            </p:cNvSpPr>
            <p:nvPr/>
          </p:nvSpPr>
          <p:spPr>
            <a:xfrm>
              <a:off x="9997440" y="3974307"/>
              <a:ext cx="365760" cy="36909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
          <p:nvSpPr>
            <p:cNvPr id="55" name="TextBox 54">
              <a:extLst>
                <a:ext uri="{FF2B5EF4-FFF2-40B4-BE49-F238E27FC236}">
                  <a16:creationId xmlns:a16="http://schemas.microsoft.com/office/drawing/2014/main" id="{A380A241-B14E-8544-8BA6-1DF1EC25E5FC}"/>
                </a:ext>
              </a:extLst>
            </p:cNvPr>
            <p:cNvSpPr txBox="1"/>
            <p:nvPr/>
          </p:nvSpPr>
          <p:spPr>
            <a:xfrm>
              <a:off x="1781274" y="4250012"/>
              <a:ext cx="356188" cy="502766"/>
            </a:xfrm>
            <a:prstGeom prst="rect">
              <a:avLst/>
            </a:prstGeom>
            <a:noFill/>
          </p:spPr>
          <p:txBody>
            <a:bodyPr wrap="none" rtlCol="0">
              <a:spAutoFit/>
            </a:bodyPr>
            <a:lstStyle/>
            <a:p>
              <a:r>
                <a:rPr lang="en-US" sz="2667" b="1">
                  <a:latin typeface="Times New Roman" charset="0"/>
                  <a:ea typeface="Times New Roman" charset="0"/>
                  <a:cs typeface="Times New Roman" charset="0"/>
                </a:rPr>
                <a:t>?</a:t>
              </a:r>
            </a:p>
          </p:txBody>
        </p:sp>
        <p:sp>
          <p:nvSpPr>
            <p:cNvPr id="56" name="TextBox 55">
              <a:extLst>
                <a:ext uri="{FF2B5EF4-FFF2-40B4-BE49-F238E27FC236}">
                  <a16:creationId xmlns:a16="http://schemas.microsoft.com/office/drawing/2014/main" id="{55DB16F7-74BA-3147-8CC9-4D7711E19C7F}"/>
                </a:ext>
              </a:extLst>
            </p:cNvPr>
            <p:cNvSpPr txBox="1"/>
            <p:nvPr/>
          </p:nvSpPr>
          <p:spPr>
            <a:xfrm>
              <a:off x="2901479" y="2701873"/>
              <a:ext cx="356188" cy="502766"/>
            </a:xfrm>
            <a:prstGeom prst="rect">
              <a:avLst/>
            </a:prstGeom>
            <a:noFill/>
          </p:spPr>
          <p:txBody>
            <a:bodyPr wrap="none" rtlCol="0">
              <a:spAutoFit/>
            </a:bodyPr>
            <a:lstStyle/>
            <a:p>
              <a:r>
                <a:rPr lang="en-US" sz="2667" b="1">
                  <a:latin typeface="Times New Roman" charset="0"/>
                  <a:ea typeface="Times New Roman" charset="0"/>
                  <a:cs typeface="Times New Roman" charset="0"/>
                </a:rPr>
                <a:t>?</a:t>
              </a:r>
            </a:p>
          </p:txBody>
        </p:sp>
        <p:sp>
          <p:nvSpPr>
            <p:cNvPr id="57" name="TextBox 56">
              <a:extLst>
                <a:ext uri="{FF2B5EF4-FFF2-40B4-BE49-F238E27FC236}">
                  <a16:creationId xmlns:a16="http://schemas.microsoft.com/office/drawing/2014/main" id="{B8A2BBBD-3D72-8C48-9399-1C531E1D580B}"/>
                </a:ext>
              </a:extLst>
            </p:cNvPr>
            <p:cNvSpPr txBox="1"/>
            <p:nvPr/>
          </p:nvSpPr>
          <p:spPr>
            <a:xfrm>
              <a:off x="4223995" y="2750783"/>
              <a:ext cx="356188" cy="502766"/>
            </a:xfrm>
            <a:prstGeom prst="rect">
              <a:avLst/>
            </a:prstGeom>
            <a:noFill/>
          </p:spPr>
          <p:txBody>
            <a:bodyPr wrap="none" rtlCol="0">
              <a:spAutoFit/>
            </a:bodyPr>
            <a:lstStyle/>
            <a:p>
              <a:r>
                <a:rPr lang="en-US" sz="2667" b="1">
                  <a:latin typeface="Times New Roman" charset="0"/>
                  <a:ea typeface="Times New Roman" charset="0"/>
                  <a:cs typeface="Times New Roman" charset="0"/>
                </a:rPr>
                <a:t>?</a:t>
              </a:r>
            </a:p>
          </p:txBody>
        </p:sp>
        <p:sp>
          <p:nvSpPr>
            <p:cNvPr id="58" name="TextBox 57">
              <a:extLst>
                <a:ext uri="{FF2B5EF4-FFF2-40B4-BE49-F238E27FC236}">
                  <a16:creationId xmlns:a16="http://schemas.microsoft.com/office/drawing/2014/main" id="{0732CF1A-5D14-954A-933A-CA165C5DC434}"/>
                </a:ext>
              </a:extLst>
            </p:cNvPr>
            <p:cNvSpPr txBox="1"/>
            <p:nvPr/>
          </p:nvSpPr>
          <p:spPr>
            <a:xfrm>
              <a:off x="3958935" y="3728371"/>
              <a:ext cx="356188" cy="502766"/>
            </a:xfrm>
            <a:prstGeom prst="rect">
              <a:avLst/>
            </a:prstGeom>
            <a:noFill/>
          </p:spPr>
          <p:txBody>
            <a:bodyPr wrap="none" rtlCol="0">
              <a:spAutoFit/>
            </a:bodyPr>
            <a:lstStyle/>
            <a:p>
              <a:r>
                <a:rPr lang="en-US" sz="2667" b="1">
                  <a:latin typeface="Times New Roman" charset="0"/>
                  <a:ea typeface="Times New Roman" charset="0"/>
                  <a:cs typeface="Times New Roman" charset="0"/>
                </a:rPr>
                <a:t>?</a:t>
              </a:r>
            </a:p>
          </p:txBody>
        </p:sp>
      </p:grpSp>
    </p:spTree>
    <p:extLst>
      <p:ext uri="{BB962C8B-B14F-4D97-AF65-F5344CB8AC3E}">
        <p14:creationId xmlns:p14="http://schemas.microsoft.com/office/powerpoint/2010/main" val="37285740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262</TotalTime>
  <Words>1117</Words>
  <Application>Microsoft Macintosh PowerPoint</Application>
  <PresentationFormat>Widescreen</PresentationFormat>
  <Paragraphs>200</Paragraphs>
  <Slides>14</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Bangla Sangam MN</vt:lpstr>
      <vt:lpstr>Bookman Old Style</vt:lpstr>
      <vt:lpstr>Calibri</vt:lpstr>
      <vt:lpstr>Calibri Light</vt:lpstr>
      <vt:lpstr>Helvetica Neue Light</vt:lpstr>
      <vt:lpstr>Times New Roman</vt:lpstr>
      <vt:lpstr>Wingdings 2</vt:lpstr>
      <vt:lpstr>Office Theme</vt:lpstr>
      <vt:lpstr>Graph Embeddings</vt:lpstr>
      <vt:lpstr>PowerPoint Presentation</vt:lpstr>
      <vt:lpstr>PowerPoint Presentation</vt:lpstr>
      <vt:lpstr>PowerPoint Presentation</vt:lpstr>
      <vt:lpstr>Ways to Analyze Networks</vt:lpstr>
      <vt:lpstr>PowerPoint Presentation</vt:lpstr>
      <vt:lpstr>Ways to Analyze Networks</vt:lpstr>
      <vt:lpstr>Example: Link Prediction</vt:lpstr>
      <vt:lpstr>Ways to Analyze Networks</vt:lpstr>
      <vt:lpstr>Ways to Analyze Networks</vt:lpstr>
      <vt:lpstr>Why embeddings for networks? </vt:lpstr>
      <vt:lpstr>Adjacency Matrix Example </vt:lpstr>
      <vt:lpstr>Node Embeddings</vt:lpstr>
      <vt:lpstr>Methods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Graph Embeddings</dc:title>
  <dc:creator>Akul Shetty</dc:creator>
  <cp:lastModifiedBy>Akul Shetty</cp:lastModifiedBy>
  <cp:revision>20</cp:revision>
  <dcterms:created xsi:type="dcterms:W3CDTF">2020-02-23T10:23:35Z</dcterms:created>
  <dcterms:modified xsi:type="dcterms:W3CDTF">2020-02-24T12:10:39Z</dcterms:modified>
</cp:coreProperties>
</file>

<file path=docProps/thumbnail.jpeg>
</file>